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3" r:id="rId12"/>
    <p:sldId id="268" r:id="rId13"/>
    <p:sldId id="270" r:id="rId14"/>
    <p:sldId id="271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Lato Hairline" panose="020B0604020202020204" charset="0"/>
      <p:regular r:id="rId25"/>
      <p:bold r:id="rId26"/>
      <p:italic r:id="rId27"/>
      <p:boldItalic r:id="rId28"/>
    </p:embeddedFont>
    <p:embeddedFont>
      <p:font typeface="Lato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977C27F-3A35-42EB-AD83-C828F74A6D25}">
          <p14:sldIdLst>
            <p14:sldId id="256"/>
            <p14:sldId id="257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3"/>
            <p14:sldId id="268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 Agapit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14" d="100"/>
          <a:sy n="114" d="100"/>
        </p:scale>
        <p:origin x="36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3T08:59:50.856" idx="1">
    <p:pos x="6000" y="0"/>
    <p:text>Slide de presentación de ponente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3T08:59:31.811" idx="2">
    <p:pos x="6000" y="0"/>
    <p:text>Slide de agenda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e78902b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e78902b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f8601ae4c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f8601ae4c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f8601ae4c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f8601ae4c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f8601ae4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f8601ae4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f8601ae4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f8601ae4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3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f8601ae4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f8601ae4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6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f8601ae4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f8601ae4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1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273400" y="11464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 idx="2"/>
          </p:nvPr>
        </p:nvSpPr>
        <p:spPr>
          <a:xfrm>
            <a:off x="273400" y="19292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3"/>
          </p:nvPr>
        </p:nvSpPr>
        <p:spPr>
          <a:xfrm>
            <a:off x="273400" y="3812500"/>
            <a:ext cx="3698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4"/>
          </p:nvPr>
        </p:nvSpPr>
        <p:spPr>
          <a:xfrm>
            <a:off x="273400" y="4254400"/>
            <a:ext cx="3698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674100" y="0"/>
            <a:ext cx="4470000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6143350" y="2187750"/>
            <a:ext cx="1531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Espacio para una fotografía de la charla</a:t>
            </a:r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2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title"/>
          </p:nvPr>
        </p:nvSpPr>
        <p:spPr>
          <a:xfrm>
            <a:off x="374225" y="1782500"/>
            <a:ext cx="19401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title" idx="3"/>
          </p:nvPr>
        </p:nvSpPr>
        <p:spPr>
          <a:xfrm>
            <a:off x="374225" y="1312700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p11"/>
          <p:cNvSpPr/>
          <p:nvPr/>
        </p:nvSpPr>
        <p:spPr>
          <a:xfrm>
            <a:off x="447900" y="74955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 txBox="1"/>
          <p:nvPr/>
        </p:nvSpPr>
        <p:spPr>
          <a:xfrm>
            <a:off x="447900" y="749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idx="4"/>
          </p:nvPr>
        </p:nvSpPr>
        <p:spPr>
          <a:xfrm>
            <a:off x="3601950" y="1782500"/>
            <a:ext cx="19401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5" name="Google Shape;135;p11"/>
          <p:cNvSpPr txBox="1">
            <a:spLocks noGrp="1"/>
          </p:cNvSpPr>
          <p:nvPr>
            <p:ph type="title" idx="5"/>
          </p:nvPr>
        </p:nvSpPr>
        <p:spPr>
          <a:xfrm>
            <a:off x="3601950" y="1312700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11"/>
          <p:cNvSpPr/>
          <p:nvPr/>
        </p:nvSpPr>
        <p:spPr>
          <a:xfrm>
            <a:off x="3675625" y="74955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 txBox="1"/>
          <p:nvPr/>
        </p:nvSpPr>
        <p:spPr>
          <a:xfrm>
            <a:off x="3675625" y="749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38" name="Google Shape;138;p11"/>
          <p:cNvSpPr txBox="1">
            <a:spLocks noGrp="1"/>
          </p:cNvSpPr>
          <p:nvPr>
            <p:ph type="title" idx="6"/>
          </p:nvPr>
        </p:nvSpPr>
        <p:spPr>
          <a:xfrm>
            <a:off x="6829675" y="1782500"/>
            <a:ext cx="19401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title" idx="7"/>
          </p:nvPr>
        </p:nvSpPr>
        <p:spPr>
          <a:xfrm>
            <a:off x="6829675" y="1312700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0" name="Google Shape;140;p11"/>
          <p:cNvSpPr/>
          <p:nvPr/>
        </p:nvSpPr>
        <p:spPr>
          <a:xfrm>
            <a:off x="6903350" y="74955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 txBox="1"/>
          <p:nvPr/>
        </p:nvSpPr>
        <p:spPr>
          <a:xfrm>
            <a:off x="6903350" y="749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grpSp>
        <p:nvGrpSpPr>
          <p:cNvPr id="142" name="Google Shape;142;p11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143" name="Google Shape;143;p11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" name="Google Shape;145;p11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" name="Google Shape;146;p11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7" name="Google Shape;147;p11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71B5B64C-89EF-42C0-8EFF-74F4AB0965FE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+ highlight">
  <p:cSld name="TITLE_ONLY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152" name="Google Shape;152;p12"/>
          <p:cNvCxnSpPr/>
          <p:nvPr/>
        </p:nvCxnSpPr>
        <p:spPr>
          <a:xfrm>
            <a:off x="0" y="3769731"/>
            <a:ext cx="9155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374225" y="1782500"/>
            <a:ext cx="19401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title" idx="3"/>
          </p:nvPr>
        </p:nvSpPr>
        <p:spPr>
          <a:xfrm>
            <a:off x="374225" y="1312700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5" name="Google Shape;155;p12"/>
          <p:cNvSpPr/>
          <p:nvPr/>
        </p:nvSpPr>
        <p:spPr>
          <a:xfrm>
            <a:off x="447900" y="74955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 txBox="1"/>
          <p:nvPr/>
        </p:nvSpPr>
        <p:spPr>
          <a:xfrm>
            <a:off x="447900" y="749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title" idx="4"/>
          </p:nvPr>
        </p:nvSpPr>
        <p:spPr>
          <a:xfrm>
            <a:off x="3601950" y="1782500"/>
            <a:ext cx="19401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58" name="Google Shape;158;p12"/>
          <p:cNvSpPr txBox="1">
            <a:spLocks noGrp="1"/>
          </p:cNvSpPr>
          <p:nvPr>
            <p:ph type="title" idx="5"/>
          </p:nvPr>
        </p:nvSpPr>
        <p:spPr>
          <a:xfrm>
            <a:off x="3601950" y="1312700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9" name="Google Shape;159;p12"/>
          <p:cNvSpPr/>
          <p:nvPr/>
        </p:nvSpPr>
        <p:spPr>
          <a:xfrm>
            <a:off x="3675625" y="74955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/>
          <p:nvPr/>
        </p:nvSpPr>
        <p:spPr>
          <a:xfrm>
            <a:off x="3675625" y="749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title" idx="6"/>
          </p:nvPr>
        </p:nvSpPr>
        <p:spPr>
          <a:xfrm>
            <a:off x="6898975" y="1739675"/>
            <a:ext cx="19401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title" idx="7"/>
          </p:nvPr>
        </p:nvSpPr>
        <p:spPr>
          <a:xfrm>
            <a:off x="6898975" y="126987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3" name="Google Shape;163;p12"/>
          <p:cNvSpPr/>
          <p:nvPr/>
        </p:nvSpPr>
        <p:spPr>
          <a:xfrm>
            <a:off x="6972650" y="70672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6972650" y="7067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65" name="Google Shape;165;p12"/>
          <p:cNvSpPr txBox="1">
            <a:spLocks noGrp="1"/>
          </p:cNvSpPr>
          <p:nvPr>
            <p:ph type="title" idx="8"/>
          </p:nvPr>
        </p:nvSpPr>
        <p:spPr>
          <a:xfrm>
            <a:off x="2427675" y="3760172"/>
            <a:ext cx="6342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title" idx="9"/>
          </p:nvPr>
        </p:nvSpPr>
        <p:spPr>
          <a:xfrm>
            <a:off x="374225" y="37697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sldNum" idx="1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sldNum" idx="14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11500" y="4618878"/>
            <a:ext cx="9144000" cy="53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900850" y="4618878"/>
            <a:ext cx="2980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Women for Technical Talks W4TT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3326800" y="4579025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 https://women4tt.blogspot.com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2"/>
          <p:cNvPicPr preferRelativeResize="0"/>
          <p:nvPr/>
        </p:nvPicPr>
        <p:blipFill rotWithShape="1">
          <a:blip r:embed="rId2">
            <a:alphaModFix/>
          </a:blip>
          <a:srcRect l="19005" t="6175" r="22080" b="37530"/>
          <a:stretch/>
        </p:blipFill>
        <p:spPr>
          <a:xfrm>
            <a:off x="262075" y="4609192"/>
            <a:ext cx="538002" cy="552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142;p11">
            <a:extLst>
              <a:ext uri="{FF2B5EF4-FFF2-40B4-BE49-F238E27FC236}">
                <a16:creationId xmlns:a16="http://schemas.microsoft.com/office/drawing/2014/main" id="{8CDD99C9-0E75-4CEA-90E1-741CC85D113F}"/>
              </a:ext>
            </a:extLst>
          </p:cNvPr>
          <p:cNvGrpSpPr/>
          <p:nvPr userDrawn="1"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31" name="Google Shape;143;p11">
              <a:extLst>
                <a:ext uri="{FF2B5EF4-FFF2-40B4-BE49-F238E27FC236}">
                  <a16:creationId xmlns:a16="http://schemas.microsoft.com/office/drawing/2014/main" id="{33C6C3F8-B04B-4B65-A06A-19812AD8549C}"/>
                </a:ext>
              </a:extLst>
            </p:cNvPr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4;p11">
              <a:extLst>
                <a:ext uri="{FF2B5EF4-FFF2-40B4-BE49-F238E27FC236}">
                  <a16:creationId xmlns:a16="http://schemas.microsoft.com/office/drawing/2014/main" id="{45272CD3-DFB2-401B-84D6-694A50EB376E}"/>
                </a:ext>
              </a:extLst>
            </p:cNvPr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" name="Google Shape;145;p11">
              <a:extLst>
                <a:ext uri="{FF2B5EF4-FFF2-40B4-BE49-F238E27FC236}">
                  <a16:creationId xmlns:a16="http://schemas.microsoft.com/office/drawing/2014/main" id="{664B62E4-739A-4508-B3E2-9372FCDAC806}"/>
                </a:ext>
              </a:extLst>
            </p:cNvPr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Google Shape;146;p11">
              <a:extLst>
                <a:ext uri="{FF2B5EF4-FFF2-40B4-BE49-F238E27FC236}">
                  <a16:creationId xmlns:a16="http://schemas.microsoft.com/office/drawing/2014/main" id="{DC3E4EBA-B8DA-4904-A827-70097B9E509E}"/>
                </a:ext>
              </a:extLst>
            </p:cNvPr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5" name="Google Shape;147;p11">
              <a:extLst>
                <a:ext uri="{FF2B5EF4-FFF2-40B4-BE49-F238E27FC236}">
                  <a16:creationId xmlns:a16="http://schemas.microsoft.com/office/drawing/2014/main" id="{34289F58-9020-44D9-98B0-9944174702B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148;p11">
              <a:extLst>
                <a:ext uri="{FF2B5EF4-FFF2-40B4-BE49-F238E27FC236}">
                  <a16:creationId xmlns:a16="http://schemas.microsoft.com/office/drawing/2014/main" id="{70ABD704-564D-4851-BA7E-BA0B0739BA4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Google Shape;432;p26">
            <a:extLst>
              <a:ext uri="{FF2B5EF4-FFF2-40B4-BE49-F238E27FC236}">
                <a16:creationId xmlns:a16="http://schemas.microsoft.com/office/drawing/2014/main" id="{5E6BADC3-78F6-47C9-8B8F-09F041F03B87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TITLE_ONLY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title"/>
          </p:nvPr>
        </p:nvSpPr>
        <p:spPr>
          <a:xfrm>
            <a:off x="378175" y="1463225"/>
            <a:ext cx="3431100" cy="2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"/>
          </p:nvPr>
        </p:nvSpPr>
        <p:spPr>
          <a:xfrm>
            <a:off x="918875" y="691200"/>
            <a:ext cx="29622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13"/>
          <p:cNvSpPr/>
          <p:nvPr/>
        </p:nvSpPr>
        <p:spPr>
          <a:xfrm>
            <a:off x="370175" y="69120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 txBox="1"/>
          <p:nvPr/>
        </p:nvSpPr>
        <p:spPr>
          <a:xfrm>
            <a:off x="370175" y="691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3"/>
          </p:nvPr>
        </p:nvSpPr>
        <p:spPr>
          <a:xfrm>
            <a:off x="4729200" y="1491591"/>
            <a:ext cx="3431100" cy="2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4"/>
          </p:nvPr>
        </p:nvSpPr>
        <p:spPr>
          <a:xfrm>
            <a:off x="5269900" y="720000"/>
            <a:ext cx="29622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13"/>
          <p:cNvSpPr/>
          <p:nvPr/>
        </p:nvSpPr>
        <p:spPr>
          <a:xfrm>
            <a:off x="4721200" y="72000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 txBox="1"/>
          <p:nvPr/>
        </p:nvSpPr>
        <p:spPr>
          <a:xfrm>
            <a:off x="4721200" y="7200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cxnSp>
        <p:nvCxnSpPr>
          <p:cNvPr id="183" name="Google Shape;183;p13"/>
          <p:cNvCxnSpPr/>
          <p:nvPr/>
        </p:nvCxnSpPr>
        <p:spPr>
          <a:xfrm>
            <a:off x="0" y="3769731"/>
            <a:ext cx="9155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3"/>
          <p:cNvSpPr txBox="1">
            <a:spLocks noGrp="1"/>
          </p:cNvSpPr>
          <p:nvPr>
            <p:ph type="title" idx="5"/>
          </p:nvPr>
        </p:nvSpPr>
        <p:spPr>
          <a:xfrm>
            <a:off x="2427675" y="3760172"/>
            <a:ext cx="6342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/>
          </p:nvPr>
        </p:nvSpPr>
        <p:spPr>
          <a:xfrm>
            <a:off x="374225" y="37697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323">
          <p15:clr>
            <a:srgbClr val="FA7B17"/>
          </p15:clr>
        </p15:guide>
        <p15:guide id="3" pos="2835">
          <p15:clr>
            <a:srgbClr val="FA7B17"/>
          </p15:clr>
        </p15:guide>
        <p15:guide id="4" pos="2974">
          <p15:clr>
            <a:srgbClr val="FA7B17"/>
          </p15:clr>
        </p15:guide>
        <p15:guide id="5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1">
  <p:cSld name="TITLE_ONLY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188" name="Google Shape;188;p14"/>
          <p:cNvCxnSpPr/>
          <p:nvPr/>
        </p:nvCxnSpPr>
        <p:spPr>
          <a:xfrm>
            <a:off x="4492600" y="1648250"/>
            <a:ext cx="0" cy="3516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4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11500" y="4618878"/>
            <a:ext cx="9144000" cy="53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"/>
          <p:cNvSpPr txBox="1"/>
          <p:nvPr/>
        </p:nvSpPr>
        <p:spPr>
          <a:xfrm>
            <a:off x="900850" y="4618878"/>
            <a:ext cx="2980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Women for Technical Talks W4TT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/>
          </p:nvPr>
        </p:nvSpPr>
        <p:spPr>
          <a:xfrm>
            <a:off x="378175" y="1463225"/>
            <a:ext cx="34311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 idx="5"/>
          </p:nvPr>
        </p:nvSpPr>
        <p:spPr>
          <a:xfrm>
            <a:off x="918875" y="691200"/>
            <a:ext cx="29622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6" name="Google Shape;196;p14"/>
          <p:cNvSpPr/>
          <p:nvPr/>
        </p:nvSpPr>
        <p:spPr>
          <a:xfrm>
            <a:off x="370175" y="69120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"/>
          <p:cNvSpPr txBox="1"/>
          <p:nvPr/>
        </p:nvSpPr>
        <p:spPr>
          <a:xfrm>
            <a:off x="370175" y="691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title" idx="6"/>
          </p:nvPr>
        </p:nvSpPr>
        <p:spPr>
          <a:xfrm>
            <a:off x="4729200" y="1500342"/>
            <a:ext cx="34311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 idx="7"/>
          </p:nvPr>
        </p:nvSpPr>
        <p:spPr>
          <a:xfrm>
            <a:off x="5269900" y="720000"/>
            <a:ext cx="29622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0" name="Google Shape;200;p14"/>
          <p:cNvSpPr/>
          <p:nvPr/>
        </p:nvSpPr>
        <p:spPr>
          <a:xfrm>
            <a:off x="4721200" y="72000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4721200" y="7200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202" name="Google Shape;202;p14"/>
          <p:cNvSpPr txBox="1"/>
          <p:nvPr/>
        </p:nvSpPr>
        <p:spPr>
          <a:xfrm>
            <a:off x="3326800" y="4579025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 https://women4tt.blogspot.com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 rotWithShape="1">
          <a:blip r:embed="rId2">
            <a:alphaModFix/>
          </a:blip>
          <a:srcRect l="19005" t="6175" r="22080" b="37530"/>
          <a:stretch/>
        </p:blipFill>
        <p:spPr>
          <a:xfrm>
            <a:off x="262075" y="4609192"/>
            <a:ext cx="538002" cy="55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4"/>
          <p:cNvSpPr txBox="1"/>
          <p:nvPr/>
        </p:nvSpPr>
        <p:spPr>
          <a:xfrm>
            <a:off x="7813050" y="4619528"/>
            <a:ext cx="13308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s"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W4TT #anfitrionasw4tt</a:t>
            </a:r>
            <a:endParaRPr sz="11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" name="Google Shape;142;p11">
            <a:extLst>
              <a:ext uri="{FF2B5EF4-FFF2-40B4-BE49-F238E27FC236}">
                <a16:creationId xmlns:a16="http://schemas.microsoft.com/office/drawing/2014/main" id="{E648EF58-9A6D-4581-A9F8-3FCB2CA262F7}"/>
              </a:ext>
            </a:extLst>
          </p:cNvPr>
          <p:cNvGrpSpPr/>
          <p:nvPr userDrawn="1"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21" name="Google Shape;143;p11">
              <a:extLst>
                <a:ext uri="{FF2B5EF4-FFF2-40B4-BE49-F238E27FC236}">
                  <a16:creationId xmlns:a16="http://schemas.microsoft.com/office/drawing/2014/main" id="{080E082D-E399-4909-9195-A7D8D3BA9510}"/>
                </a:ext>
              </a:extLst>
            </p:cNvPr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4;p11">
              <a:extLst>
                <a:ext uri="{FF2B5EF4-FFF2-40B4-BE49-F238E27FC236}">
                  <a16:creationId xmlns:a16="http://schemas.microsoft.com/office/drawing/2014/main" id="{43B1C057-2B17-444E-81A5-70CCDC4BC8CF}"/>
                </a:ext>
              </a:extLst>
            </p:cNvPr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145;p11">
              <a:extLst>
                <a:ext uri="{FF2B5EF4-FFF2-40B4-BE49-F238E27FC236}">
                  <a16:creationId xmlns:a16="http://schemas.microsoft.com/office/drawing/2014/main" id="{37BDE175-624E-4866-841C-16F786076C55}"/>
                </a:ext>
              </a:extLst>
            </p:cNvPr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146;p11">
              <a:extLst>
                <a:ext uri="{FF2B5EF4-FFF2-40B4-BE49-F238E27FC236}">
                  <a16:creationId xmlns:a16="http://schemas.microsoft.com/office/drawing/2014/main" id="{15F1E11D-3293-4B34-A1A7-55D3071A5B96}"/>
                </a:ext>
              </a:extLst>
            </p:cNvPr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" name="Google Shape;147;p11">
              <a:extLst>
                <a:ext uri="{FF2B5EF4-FFF2-40B4-BE49-F238E27FC236}">
                  <a16:creationId xmlns:a16="http://schemas.microsoft.com/office/drawing/2014/main" id="{45CEFC76-8E33-4D3B-938E-2BF3C1E5329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48;p11">
              <a:extLst>
                <a:ext uri="{FF2B5EF4-FFF2-40B4-BE49-F238E27FC236}">
                  <a16:creationId xmlns:a16="http://schemas.microsoft.com/office/drawing/2014/main" id="{454236EE-45DD-49A1-B8AF-9414217097F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881FC618-B65A-4D32-A3DF-6C27A77AD11A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323">
          <p15:clr>
            <a:srgbClr val="FA7B17"/>
          </p15:clr>
        </p15:guide>
        <p15:guide id="3" pos="2835">
          <p15:clr>
            <a:srgbClr val="FA7B17"/>
          </p15:clr>
        </p15:guide>
        <p15:guide id="4" pos="2974">
          <p15:clr>
            <a:srgbClr val="FA7B17"/>
          </p15:clr>
        </p15:guide>
        <p15:guide id="5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photo">
  <p:cSld name="ONE_COLUMN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07" name="Google Shape;207;p15"/>
          <p:cNvSpPr txBox="1"/>
          <p:nvPr/>
        </p:nvSpPr>
        <p:spPr>
          <a:xfrm>
            <a:off x="114750" y="1316000"/>
            <a:ext cx="5487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6000" b="1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748700" y="1666850"/>
            <a:ext cx="33468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sp>
        <p:nvSpPr>
          <p:cNvPr id="210" name="Google Shape;210;p15"/>
          <p:cNvSpPr/>
          <p:nvPr/>
        </p:nvSpPr>
        <p:spPr>
          <a:xfrm>
            <a:off x="4674100" y="0"/>
            <a:ext cx="4470000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 txBox="1"/>
          <p:nvPr/>
        </p:nvSpPr>
        <p:spPr>
          <a:xfrm>
            <a:off x="6143350" y="2187750"/>
            <a:ext cx="1531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 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MAIN_POIN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/>
          <p:nvPr/>
        </p:nvSpPr>
        <p:spPr>
          <a:xfrm>
            <a:off x="4674100" y="0"/>
            <a:ext cx="4470000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"/>
          <p:cNvSpPr txBox="1"/>
          <p:nvPr/>
        </p:nvSpPr>
        <p:spPr>
          <a:xfrm>
            <a:off x="6143350" y="2187750"/>
            <a:ext cx="1531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372700" y="1131175"/>
            <a:ext cx="3473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1"/>
          </p:nvPr>
        </p:nvSpPr>
        <p:spPr>
          <a:xfrm>
            <a:off x="374375" y="1803825"/>
            <a:ext cx="36645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218" name="Google Shape;218;p16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" name="Google Shape;220;p16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1" name="Google Shape;221;p16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22" name="Google Shape;222;p16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F2D5A0B6-B472-4467-BA05-6A6DA8887519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imple">
  <p:cSld name="SECTION_TITLE_AND_DESCRIPTION">
    <p:bg>
      <p:bgPr>
        <a:solidFill>
          <a:srgbClr val="F3F3F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7"/>
          <p:cNvGrpSpPr/>
          <p:nvPr/>
        </p:nvGrpSpPr>
        <p:grpSpPr>
          <a:xfrm>
            <a:off x="1196350" y="1815419"/>
            <a:ext cx="571390" cy="606085"/>
            <a:chOff x="1493400" y="2110419"/>
            <a:chExt cx="571390" cy="606085"/>
          </a:xfrm>
        </p:grpSpPr>
        <p:sp>
          <p:nvSpPr>
            <p:cNvPr id="226" name="Google Shape;226;p17"/>
            <p:cNvSpPr/>
            <p:nvPr/>
          </p:nvSpPr>
          <p:spPr>
            <a:xfrm>
              <a:off x="1493400" y="2110419"/>
              <a:ext cx="548700" cy="54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1516090" y="2472604"/>
              <a:ext cx="5487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6000" b="1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“</a:t>
              </a:r>
              <a:endParaRPr sz="6000" b="1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8" name="Google Shape;22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title"/>
          </p:nvPr>
        </p:nvSpPr>
        <p:spPr>
          <a:xfrm>
            <a:off x="1939925" y="1984500"/>
            <a:ext cx="56043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start">
  <p:cSld name="CAPTION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8"/>
          <p:cNvCxnSpPr/>
          <p:nvPr/>
        </p:nvCxnSpPr>
        <p:spPr>
          <a:xfrm>
            <a:off x="1812070" y="2776188"/>
            <a:ext cx="7340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8"/>
          <p:cNvCxnSpPr/>
          <p:nvPr/>
        </p:nvCxnSpPr>
        <p:spPr>
          <a:xfrm>
            <a:off x="1812111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8"/>
          <p:cNvCxnSpPr/>
          <p:nvPr/>
        </p:nvCxnSpPr>
        <p:spPr>
          <a:xfrm>
            <a:off x="2942956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18"/>
          <p:cNvCxnSpPr/>
          <p:nvPr/>
        </p:nvCxnSpPr>
        <p:spPr>
          <a:xfrm>
            <a:off x="4073802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18"/>
          <p:cNvCxnSpPr/>
          <p:nvPr/>
        </p:nvCxnSpPr>
        <p:spPr>
          <a:xfrm>
            <a:off x="5204648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18"/>
          <p:cNvCxnSpPr/>
          <p:nvPr/>
        </p:nvCxnSpPr>
        <p:spPr>
          <a:xfrm>
            <a:off x="6335494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18"/>
          <p:cNvCxnSpPr/>
          <p:nvPr/>
        </p:nvCxnSpPr>
        <p:spPr>
          <a:xfrm>
            <a:off x="7466340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18"/>
          <p:cNvCxnSpPr/>
          <p:nvPr/>
        </p:nvCxnSpPr>
        <p:spPr>
          <a:xfrm>
            <a:off x="8597186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18"/>
          <p:cNvCxnSpPr/>
          <p:nvPr/>
        </p:nvCxnSpPr>
        <p:spPr>
          <a:xfrm>
            <a:off x="1808133" y="1500798"/>
            <a:ext cx="2212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0" name="Google Shape;240;p18"/>
          <p:cNvCxnSpPr/>
          <p:nvPr/>
        </p:nvCxnSpPr>
        <p:spPr>
          <a:xfrm>
            <a:off x="5196120" y="2011323"/>
            <a:ext cx="3423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1" name="Google Shape;241;p18"/>
          <p:cNvCxnSpPr/>
          <p:nvPr/>
        </p:nvCxnSpPr>
        <p:spPr>
          <a:xfrm>
            <a:off x="4073795" y="4532698"/>
            <a:ext cx="116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2" name="Google Shape;2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>
            <a:off x="358275" y="2538000"/>
            <a:ext cx="116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 idx="2"/>
          </p:nvPr>
        </p:nvSpPr>
        <p:spPr>
          <a:xfrm>
            <a:off x="1812100" y="26902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5" name="Google Shape;245;p18"/>
          <p:cNvSpPr txBox="1">
            <a:spLocks noGrp="1"/>
          </p:cNvSpPr>
          <p:nvPr>
            <p:ph type="title" idx="3"/>
          </p:nvPr>
        </p:nvSpPr>
        <p:spPr>
          <a:xfrm>
            <a:off x="1812100" y="87200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 idx="4"/>
          </p:nvPr>
        </p:nvSpPr>
        <p:spPr>
          <a:xfrm>
            <a:off x="5238400" y="754100"/>
            <a:ext cx="333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7" name="Google Shape;247;p18"/>
          <p:cNvSpPr txBox="1">
            <a:spLocks noGrp="1"/>
          </p:cNvSpPr>
          <p:nvPr>
            <p:ph type="title" idx="5"/>
          </p:nvPr>
        </p:nvSpPr>
        <p:spPr>
          <a:xfrm>
            <a:off x="5238400" y="1357075"/>
            <a:ext cx="333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 idx="6"/>
          </p:nvPr>
        </p:nvSpPr>
        <p:spPr>
          <a:xfrm>
            <a:off x="4024300" y="3573850"/>
            <a:ext cx="3333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title" idx="7"/>
          </p:nvPr>
        </p:nvSpPr>
        <p:spPr>
          <a:xfrm>
            <a:off x="4024300" y="3997978"/>
            <a:ext cx="3333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50" name="Google Shape;250;p18"/>
          <p:cNvSpPr txBox="1">
            <a:spLocks noGrp="1"/>
          </p:cNvSpPr>
          <p:nvPr>
            <p:ph type="title" idx="8"/>
          </p:nvPr>
        </p:nvSpPr>
        <p:spPr>
          <a:xfrm>
            <a:off x="1641875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title" idx="9"/>
          </p:nvPr>
        </p:nvSpPr>
        <p:spPr>
          <a:xfrm>
            <a:off x="263095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title" idx="13"/>
          </p:nvPr>
        </p:nvSpPr>
        <p:spPr>
          <a:xfrm>
            <a:off x="376180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title" idx="14"/>
          </p:nvPr>
        </p:nvSpPr>
        <p:spPr>
          <a:xfrm>
            <a:off x="489265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18"/>
          <p:cNvSpPr txBox="1">
            <a:spLocks noGrp="1"/>
          </p:cNvSpPr>
          <p:nvPr>
            <p:ph type="title" idx="15"/>
          </p:nvPr>
        </p:nvSpPr>
        <p:spPr>
          <a:xfrm>
            <a:off x="602350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title" idx="16"/>
          </p:nvPr>
        </p:nvSpPr>
        <p:spPr>
          <a:xfrm>
            <a:off x="715435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title" idx="17"/>
          </p:nvPr>
        </p:nvSpPr>
        <p:spPr>
          <a:xfrm>
            <a:off x="828520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end">
  <p:cSld name="CAPTION_ONLY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19"/>
          <p:cNvCxnSpPr/>
          <p:nvPr/>
        </p:nvCxnSpPr>
        <p:spPr>
          <a:xfrm>
            <a:off x="-16730" y="2776188"/>
            <a:ext cx="7340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352156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1483002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2613848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19"/>
          <p:cNvCxnSpPr/>
          <p:nvPr/>
        </p:nvCxnSpPr>
        <p:spPr>
          <a:xfrm>
            <a:off x="3744694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19"/>
          <p:cNvCxnSpPr/>
          <p:nvPr/>
        </p:nvCxnSpPr>
        <p:spPr>
          <a:xfrm>
            <a:off x="4875540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9"/>
          <p:cNvCxnSpPr/>
          <p:nvPr/>
        </p:nvCxnSpPr>
        <p:spPr>
          <a:xfrm>
            <a:off x="6006386" y="2449578"/>
            <a:ext cx="0" cy="68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266" name="Google Shape;266;p19"/>
          <p:cNvCxnSpPr/>
          <p:nvPr/>
        </p:nvCxnSpPr>
        <p:spPr>
          <a:xfrm>
            <a:off x="352158" y="1761723"/>
            <a:ext cx="2212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356125" y="5299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 idx="2"/>
          </p:nvPr>
        </p:nvSpPr>
        <p:spPr>
          <a:xfrm>
            <a:off x="356125" y="113292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title" idx="3"/>
          </p:nvPr>
        </p:nvSpPr>
        <p:spPr>
          <a:xfrm>
            <a:off x="7471550" y="2538000"/>
            <a:ext cx="116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0" name="Google Shape;270;p19"/>
          <p:cNvSpPr txBox="1">
            <a:spLocks noGrp="1"/>
          </p:cNvSpPr>
          <p:nvPr>
            <p:ph type="title" idx="4"/>
          </p:nvPr>
        </p:nvSpPr>
        <p:spPr>
          <a:xfrm>
            <a:off x="68725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title" idx="5"/>
          </p:nvPr>
        </p:nvSpPr>
        <p:spPr>
          <a:xfrm>
            <a:off x="1171075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title" idx="6"/>
          </p:nvPr>
        </p:nvSpPr>
        <p:spPr>
          <a:xfrm>
            <a:off x="2273413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 idx="7"/>
          </p:nvPr>
        </p:nvSpPr>
        <p:spPr>
          <a:xfrm>
            <a:off x="3432725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title" idx="8"/>
          </p:nvPr>
        </p:nvSpPr>
        <p:spPr>
          <a:xfrm>
            <a:off x="4563550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title" idx="9"/>
          </p:nvPr>
        </p:nvSpPr>
        <p:spPr>
          <a:xfrm>
            <a:off x="5694375" y="3313575"/>
            <a:ext cx="6240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items">
  <p:cSld name="BIG_NUMBER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title"/>
          </p:nvPr>
        </p:nvSpPr>
        <p:spPr>
          <a:xfrm>
            <a:off x="0" y="340350"/>
            <a:ext cx="9144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 idx="3"/>
          </p:nvPr>
        </p:nvSpPr>
        <p:spPr>
          <a:xfrm>
            <a:off x="348925" y="171637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 idx="4"/>
          </p:nvPr>
        </p:nvSpPr>
        <p:spPr>
          <a:xfrm>
            <a:off x="348925" y="23193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1180675" y="120937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"/>
          <p:cNvSpPr txBox="1"/>
          <p:nvPr/>
        </p:nvSpPr>
        <p:spPr>
          <a:xfrm>
            <a:off x="1180675" y="12093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5"/>
          </p:nvPr>
        </p:nvSpPr>
        <p:spPr>
          <a:xfrm>
            <a:off x="3465900" y="171637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6"/>
          </p:nvPr>
        </p:nvSpPr>
        <p:spPr>
          <a:xfrm>
            <a:off x="3465900" y="23193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4297650" y="120937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 txBox="1"/>
          <p:nvPr/>
        </p:nvSpPr>
        <p:spPr>
          <a:xfrm>
            <a:off x="4297650" y="12093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7"/>
          </p:nvPr>
        </p:nvSpPr>
        <p:spPr>
          <a:xfrm>
            <a:off x="6582875" y="171637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8"/>
          </p:nvPr>
        </p:nvSpPr>
        <p:spPr>
          <a:xfrm>
            <a:off x="6582875" y="23193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7414625" y="120937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 txBox="1"/>
          <p:nvPr/>
        </p:nvSpPr>
        <p:spPr>
          <a:xfrm>
            <a:off x="7414625" y="12093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title" idx="9"/>
          </p:nvPr>
        </p:nvSpPr>
        <p:spPr>
          <a:xfrm>
            <a:off x="348925" y="361497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13"/>
          </p:nvPr>
        </p:nvSpPr>
        <p:spPr>
          <a:xfrm>
            <a:off x="348925" y="42179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1180675" y="310797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"/>
          <p:cNvSpPr txBox="1"/>
          <p:nvPr/>
        </p:nvSpPr>
        <p:spPr>
          <a:xfrm>
            <a:off x="1180675" y="3107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14"/>
          </p:nvPr>
        </p:nvSpPr>
        <p:spPr>
          <a:xfrm>
            <a:off x="3465900" y="361497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15"/>
          </p:nvPr>
        </p:nvSpPr>
        <p:spPr>
          <a:xfrm>
            <a:off x="3465900" y="42179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/>
          <p:nvPr/>
        </p:nvSpPr>
        <p:spPr>
          <a:xfrm>
            <a:off x="4297650" y="310797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0"/>
          <p:cNvSpPr txBox="1"/>
          <p:nvPr/>
        </p:nvSpPr>
        <p:spPr>
          <a:xfrm>
            <a:off x="4297650" y="3107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 idx="16"/>
          </p:nvPr>
        </p:nvSpPr>
        <p:spPr>
          <a:xfrm>
            <a:off x="6582875" y="3614975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7"/>
          </p:nvPr>
        </p:nvSpPr>
        <p:spPr>
          <a:xfrm>
            <a:off x="6582875" y="4217950"/>
            <a:ext cx="221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2" name="Google Shape;302;p20"/>
          <p:cNvSpPr/>
          <p:nvPr/>
        </p:nvSpPr>
        <p:spPr>
          <a:xfrm>
            <a:off x="7414625" y="310797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"/>
          <p:cNvSpPr txBox="1"/>
          <p:nvPr/>
        </p:nvSpPr>
        <p:spPr>
          <a:xfrm>
            <a:off x="7414625" y="3107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peaker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674100" y="0"/>
            <a:ext cx="4470000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6143350" y="2187750"/>
            <a:ext cx="1531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 de la ponente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2075" y="7380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262075" y="15208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9" name="Google Shape;19;p3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20" name="Google Shape;20;p3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23;p3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432;p26">
            <a:extLst>
              <a:ext uri="{FF2B5EF4-FFF2-40B4-BE49-F238E27FC236}">
                <a16:creationId xmlns:a16="http://schemas.microsoft.com/office/drawing/2014/main" id="{6F078280-2F71-4FED-BCD6-8994437A2A78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tems" type="blank">
  <p:cSld name="BLANK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306" name="Google Shape;306;p21"/>
          <p:cNvPicPr preferRelativeResize="0"/>
          <p:nvPr/>
        </p:nvPicPr>
        <p:blipFill rotWithShape="1">
          <a:blip r:embed="rId2">
            <a:alphaModFix/>
          </a:blip>
          <a:srcRect t="17246" r="1390" b="20151"/>
          <a:stretch/>
        </p:blipFill>
        <p:spPr>
          <a:xfrm>
            <a:off x="2647625" y="1350050"/>
            <a:ext cx="3848751" cy="2443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1"/>
          <p:cNvCxnSpPr/>
          <p:nvPr/>
        </p:nvCxnSpPr>
        <p:spPr>
          <a:xfrm>
            <a:off x="1996700" y="1887875"/>
            <a:ext cx="1497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8" name="Google Shape;308;p21"/>
          <p:cNvCxnSpPr/>
          <p:nvPr/>
        </p:nvCxnSpPr>
        <p:spPr>
          <a:xfrm>
            <a:off x="1701750" y="3600975"/>
            <a:ext cx="1497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9" name="Google Shape;309;p21"/>
          <p:cNvCxnSpPr/>
          <p:nvPr/>
        </p:nvCxnSpPr>
        <p:spPr>
          <a:xfrm>
            <a:off x="5445550" y="2466475"/>
            <a:ext cx="1497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10" name="Google Shape;310;p21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/>
          </p:nvPr>
        </p:nvSpPr>
        <p:spPr>
          <a:xfrm>
            <a:off x="100400" y="1552125"/>
            <a:ext cx="165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title" idx="3"/>
          </p:nvPr>
        </p:nvSpPr>
        <p:spPr>
          <a:xfrm>
            <a:off x="100400" y="2155100"/>
            <a:ext cx="165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3" name="Google Shape;313;p21"/>
          <p:cNvSpPr/>
          <p:nvPr/>
        </p:nvSpPr>
        <p:spPr>
          <a:xfrm>
            <a:off x="602400" y="96892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"/>
          <p:cNvSpPr txBox="1"/>
          <p:nvPr/>
        </p:nvSpPr>
        <p:spPr>
          <a:xfrm>
            <a:off x="602400" y="9689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title" idx="4"/>
          </p:nvPr>
        </p:nvSpPr>
        <p:spPr>
          <a:xfrm>
            <a:off x="100400" y="3469425"/>
            <a:ext cx="165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title" idx="5"/>
          </p:nvPr>
        </p:nvSpPr>
        <p:spPr>
          <a:xfrm>
            <a:off x="100400" y="4072400"/>
            <a:ext cx="165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602400" y="2886225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"/>
          <p:cNvSpPr txBox="1"/>
          <p:nvPr/>
        </p:nvSpPr>
        <p:spPr>
          <a:xfrm>
            <a:off x="602400" y="2886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title" idx="6"/>
          </p:nvPr>
        </p:nvSpPr>
        <p:spPr>
          <a:xfrm>
            <a:off x="7066175" y="2218388"/>
            <a:ext cx="165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title" idx="7"/>
          </p:nvPr>
        </p:nvSpPr>
        <p:spPr>
          <a:xfrm>
            <a:off x="7066175" y="2821363"/>
            <a:ext cx="1653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7568175" y="1635188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"/>
          <p:cNvSpPr txBox="1"/>
          <p:nvPr/>
        </p:nvSpPr>
        <p:spPr>
          <a:xfrm>
            <a:off x="7568175" y="16351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">
  <p:cSld name="BLANK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325" name="Google Shape;325;p22"/>
          <p:cNvCxnSpPr/>
          <p:nvPr/>
        </p:nvCxnSpPr>
        <p:spPr>
          <a:xfrm>
            <a:off x="838000" y="2035258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2"/>
          <p:cNvCxnSpPr/>
          <p:nvPr/>
        </p:nvCxnSpPr>
        <p:spPr>
          <a:xfrm>
            <a:off x="838000" y="1772908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2"/>
          <p:cNvCxnSpPr/>
          <p:nvPr/>
        </p:nvCxnSpPr>
        <p:spPr>
          <a:xfrm>
            <a:off x="838000" y="1511958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2"/>
          <p:cNvCxnSpPr/>
          <p:nvPr/>
        </p:nvCxnSpPr>
        <p:spPr>
          <a:xfrm>
            <a:off x="838000" y="1251008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2"/>
          <p:cNvCxnSpPr/>
          <p:nvPr/>
        </p:nvCxnSpPr>
        <p:spPr>
          <a:xfrm>
            <a:off x="838000" y="990058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2"/>
          <p:cNvCxnSpPr/>
          <p:nvPr/>
        </p:nvCxnSpPr>
        <p:spPr>
          <a:xfrm>
            <a:off x="838000" y="729108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22"/>
          <p:cNvSpPr txBox="1"/>
          <p:nvPr/>
        </p:nvSpPr>
        <p:spPr>
          <a:xfrm>
            <a:off x="215550" y="1913308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01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>
            <a:off x="215550" y="1650958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02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215550" y="1390008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03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215550" y="1129058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04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215550" y="868108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05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215550" y="607158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06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907600" y="1511946"/>
            <a:ext cx="147600" cy="52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1100450" y="1705899"/>
            <a:ext cx="147600" cy="3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1531575" y="990054"/>
            <a:ext cx="147600" cy="10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1724425" y="1377588"/>
            <a:ext cx="147600" cy="65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2155550" y="1206726"/>
            <a:ext cx="147600" cy="8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2348400" y="1513899"/>
            <a:ext cx="147600" cy="5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2779525" y="1842026"/>
            <a:ext cx="147600" cy="19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2972375" y="1913599"/>
            <a:ext cx="1476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3403500" y="1641501"/>
            <a:ext cx="147600" cy="39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3596350" y="1787411"/>
            <a:ext cx="147600" cy="2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838000" y="207212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2018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1457044" y="207212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2019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2076088" y="207212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2020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50" name="Google Shape;350;p22"/>
          <p:cNvSpPr txBox="1"/>
          <p:nvPr/>
        </p:nvSpPr>
        <p:spPr>
          <a:xfrm>
            <a:off x="2695131" y="207212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2021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3314175" y="207212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2022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919050" y="2414950"/>
            <a:ext cx="1236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This is the legend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771450" y="2505550"/>
            <a:ext cx="147600" cy="1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2552725" y="2436750"/>
            <a:ext cx="1310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This is the legend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5" name="Google Shape;355;p22"/>
          <p:cNvSpPr/>
          <p:nvPr/>
        </p:nvSpPr>
        <p:spPr>
          <a:xfrm>
            <a:off x="2405125" y="2527350"/>
            <a:ext cx="147600" cy="1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2"/>
          <p:cNvSpPr/>
          <p:nvPr/>
        </p:nvSpPr>
        <p:spPr>
          <a:xfrm rot="-5400000">
            <a:off x="5240350" y="280447"/>
            <a:ext cx="263100" cy="10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4849450" y="680950"/>
            <a:ext cx="10449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2018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8" name="Google Shape;358;p22"/>
          <p:cNvSpPr/>
          <p:nvPr/>
        </p:nvSpPr>
        <p:spPr>
          <a:xfrm rot="-5400000">
            <a:off x="6145326" y="414700"/>
            <a:ext cx="263100" cy="77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 txBox="1"/>
          <p:nvPr/>
        </p:nvSpPr>
        <p:spPr>
          <a:xfrm>
            <a:off x="5888675" y="680950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2019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0" name="Google Shape;360;p22"/>
          <p:cNvSpPr/>
          <p:nvPr/>
        </p:nvSpPr>
        <p:spPr>
          <a:xfrm rot="-5400000">
            <a:off x="5382400" y="524122"/>
            <a:ext cx="2631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 txBox="1"/>
          <p:nvPr/>
        </p:nvSpPr>
        <p:spPr>
          <a:xfrm>
            <a:off x="4849450" y="1066678"/>
            <a:ext cx="1329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2018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2" name="Google Shape;362;p22"/>
          <p:cNvSpPr/>
          <p:nvPr/>
        </p:nvSpPr>
        <p:spPr>
          <a:xfrm rot="-5400000">
            <a:off x="6533437" y="694825"/>
            <a:ext cx="263100" cy="98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6171187" y="1066678"/>
            <a:ext cx="6978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2019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4" name="Google Shape;364;p22"/>
          <p:cNvSpPr/>
          <p:nvPr/>
        </p:nvSpPr>
        <p:spPr>
          <a:xfrm rot="-5400000">
            <a:off x="5140750" y="1151497"/>
            <a:ext cx="263100" cy="8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 txBox="1"/>
          <p:nvPr/>
        </p:nvSpPr>
        <p:spPr>
          <a:xfrm>
            <a:off x="4849450" y="1452406"/>
            <a:ext cx="845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2018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6" name="Google Shape;366;p22"/>
          <p:cNvSpPr/>
          <p:nvPr/>
        </p:nvSpPr>
        <p:spPr>
          <a:xfrm rot="-5400000">
            <a:off x="5873311" y="1260100"/>
            <a:ext cx="263100" cy="62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5690597" y="1452400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2019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8" name="Google Shape;368;p22"/>
          <p:cNvSpPr/>
          <p:nvPr/>
        </p:nvSpPr>
        <p:spPr>
          <a:xfrm rot="-5400000">
            <a:off x="5528750" y="1144072"/>
            <a:ext cx="263100" cy="16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 txBox="1"/>
          <p:nvPr/>
        </p:nvSpPr>
        <p:spPr>
          <a:xfrm>
            <a:off x="4844300" y="1838133"/>
            <a:ext cx="1632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2018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0" name="Google Shape;370;p22"/>
          <p:cNvSpPr/>
          <p:nvPr/>
        </p:nvSpPr>
        <p:spPr>
          <a:xfrm rot="-5400000">
            <a:off x="6942500" y="1353625"/>
            <a:ext cx="263100" cy="121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 txBox="1"/>
          <p:nvPr/>
        </p:nvSpPr>
        <p:spPr>
          <a:xfrm>
            <a:off x="6467573" y="1838128"/>
            <a:ext cx="1059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2019</a:t>
            </a:r>
            <a:endParaRPr sz="9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72" name="Google Shape;372;p22"/>
          <p:cNvCxnSpPr/>
          <p:nvPr/>
        </p:nvCxnSpPr>
        <p:spPr>
          <a:xfrm rot="10800000" flipH="1">
            <a:off x="4688225" y="2314233"/>
            <a:ext cx="3457500" cy="1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3" name="Google Shape;373;p22"/>
          <p:cNvSpPr txBox="1"/>
          <p:nvPr/>
        </p:nvSpPr>
        <p:spPr>
          <a:xfrm>
            <a:off x="4578381" y="2457400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2021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7680500" y="2457400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 Hairline"/>
                <a:ea typeface="Lato Hairline"/>
                <a:cs typeface="Lato Hairline"/>
                <a:sym typeface="Lato Hairline"/>
              </a:rPr>
              <a:t>2022</a:t>
            </a:r>
            <a:endParaRPr sz="9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8140725" y="680950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ITEM 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555950" y="189550"/>
            <a:ext cx="3403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Vertical graphic</a:t>
            </a:r>
            <a:endParaRPr sz="1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4818325" y="189550"/>
            <a:ext cx="3403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Horizontal graphic</a:t>
            </a:r>
            <a:endParaRPr sz="1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8140725" y="106667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ITEM 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8140725" y="1452400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ITEM 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2"/>
          <p:cNvSpPr txBox="1"/>
          <p:nvPr/>
        </p:nvSpPr>
        <p:spPr>
          <a:xfrm>
            <a:off x="8140725" y="1838125"/>
            <a:ext cx="54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ITEM 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555950" y="3167050"/>
            <a:ext cx="3403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1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635425" y="36467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 1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635425" y="41264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 2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635425" y="46061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 3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5" name="Google Shape;385;p22"/>
          <p:cNvCxnSpPr/>
          <p:nvPr/>
        </p:nvCxnSpPr>
        <p:spPr>
          <a:xfrm>
            <a:off x="635425" y="4064583"/>
            <a:ext cx="294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2"/>
          <p:cNvCxnSpPr/>
          <p:nvPr/>
        </p:nvCxnSpPr>
        <p:spPr>
          <a:xfrm>
            <a:off x="1520225" y="3505575"/>
            <a:ext cx="0" cy="1497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22"/>
          <p:cNvSpPr txBox="1"/>
          <p:nvPr/>
        </p:nvSpPr>
        <p:spPr>
          <a:xfrm>
            <a:off x="1687375" y="3615813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2833200" y="3615813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2"/>
          <p:cNvSpPr txBox="1"/>
          <p:nvPr/>
        </p:nvSpPr>
        <p:spPr>
          <a:xfrm>
            <a:off x="1687375" y="41264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767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2833200" y="41264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233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1687375" y="46061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767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2833200" y="4606150"/>
            <a:ext cx="845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233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2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u page">
  <p:cSld name="BLANK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23"/>
          <p:cNvCxnSpPr/>
          <p:nvPr/>
        </p:nvCxnSpPr>
        <p:spPr>
          <a:xfrm>
            <a:off x="3555600" y="1426800"/>
            <a:ext cx="0" cy="228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23"/>
          <p:cNvSpPr txBox="1">
            <a:spLocks noGrp="1"/>
          </p:cNvSpPr>
          <p:nvPr>
            <p:ph type="title"/>
          </p:nvPr>
        </p:nvSpPr>
        <p:spPr>
          <a:xfrm>
            <a:off x="3845950" y="1426800"/>
            <a:ext cx="47874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title" idx="2"/>
          </p:nvPr>
        </p:nvSpPr>
        <p:spPr>
          <a:xfrm>
            <a:off x="3845950" y="2314500"/>
            <a:ext cx="4787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8" name="Google Shape;398;p23"/>
          <p:cNvSpPr txBox="1">
            <a:spLocks noGrp="1"/>
          </p:cNvSpPr>
          <p:nvPr>
            <p:ph type="title" idx="3"/>
          </p:nvPr>
        </p:nvSpPr>
        <p:spPr>
          <a:xfrm>
            <a:off x="3845950" y="3074600"/>
            <a:ext cx="4787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9" name="Google Shape;399;p23"/>
          <p:cNvSpPr txBox="1">
            <a:spLocks noGrp="1"/>
          </p:cNvSpPr>
          <p:nvPr>
            <p:ph type="title" idx="4"/>
          </p:nvPr>
        </p:nvSpPr>
        <p:spPr>
          <a:xfrm>
            <a:off x="3845950" y="3414800"/>
            <a:ext cx="4787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None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400" name="Google Shape;4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7238"/>
            <a:ext cx="3581726" cy="384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25" y="4812498"/>
            <a:ext cx="959700" cy="1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73CD0B22-5BE2-493A-937E-8AE80CBC23E7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CUSTOM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1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42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884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2565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4" y="1144802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3906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5248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5" y="1680003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6590" y="609601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26594" y="1144802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26594" y="2932957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26594" y="2336905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26594" y="1740853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95349" y="1144802"/>
            <a:ext cx="354368" cy="3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07931" y="609601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01226" y="609601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26596" y="3529011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7200" y="2215219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703883" y="1144806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489271" y="609601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926585" y="4064202"/>
            <a:ext cx="354365" cy="35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270610" y="609600"/>
            <a:ext cx="354365" cy="35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/>
        </p:nvSpPr>
        <p:spPr>
          <a:xfrm>
            <a:off x="3886525" y="2151750"/>
            <a:ext cx="44442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rgbClr val="51397F"/>
                </a:solidFill>
                <a:latin typeface="Lato"/>
                <a:ea typeface="Lato"/>
                <a:cs typeface="Lato"/>
                <a:sym typeface="Lato"/>
              </a:rPr>
              <a:t>Anfitrionas: Hablemos de tecnología W4TT</a:t>
            </a:r>
            <a:endParaRPr sz="2500" b="1">
              <a:solidFill>
                <a:srgbClr val="5139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3555600" y="1426800"/>
            <a:ext cx="0" cy="228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36940"/>
          <a:stretch/>
        </p:blipFill>
        <p:spPr>
          <a:xfrm>
            <a:off x="0" y="1358133"/>
            <a:ext cx="3581726" cy="2427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4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31" name="Google Shape;31;p4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" name="Google Shape;33;p4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Google Shape;34;p4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E07CAD72-B302-4596-8322-D9355B09896C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>
            <a:off x="568775" y="1055075"/>
            <a:ext cx="51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728362" y="1448675"/>
            <a:ext cx="494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568775" y="2064775"/>
            <a:ext cx="51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5"/>
          </p:nvPr>
        </p:nvSpPr>
        <p:spPr>
          <a:xfrm>
            <a:off x="728362" y="2458375"/>
            <a:ext cx="494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6"/>
          </p:nvPr>
        </p:nvSpPr>
        <p:spPr>
          <a:xfrm>
            <a:off x="568775" y="3074475"/>
            <a:ext cx="51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/>
          </p:nvPr>
        </p:nvSpPr>
        <p:spPr>
          <a:xfrm>
            <a:off x="728362" y="3468075"/>
            <a:ext cx="494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grpSp>
        <p:nvGrpSpPr>
          <p:cNvPr id="45" name="Google Shape;45;p5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46" name="Google Shape;46;p5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" name="Google Shape;48;p5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" name="Google Shape;49;p5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0" name="Google Shape;50;p5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B974979B-407B-4392-B5EC-7D84492DB659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358">
          <p15:clr>
            <a:srgbClr val="FA7B17"/>
          </p15:clr>
        </p15:guide>
        <p15:guide id="4" pos="2835">
          <p15:clr>
            <a:srgbClr val="FA7B17"/>
          </p15:clr>
        </p15:guide>
        <p15:guide id="5" pos="2948">
          <p15:clr>
            <a:srgbClr val="FA7B17"/>
          </p15:clr>
        </p15:guide>
        <p15:guide id="6" orient="horz" pos="66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ry">
  <p:cSld name="CUSTOM_4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2"/>
          </p:nvPr>
        </p:nvSpPr>
        <p:spPr>
          <a:xfrm>
            <a:off x="360000" y="1112475"/>
            <a:ext cx="4143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None/>
              <a:defRPr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 idx="3"/>
          </p:nvPr>
        </p:nvSpPr>
        <p:spPr>
          <a:xfrm>
            <a:off x="601650" y="1833575"/>
            <a:ext cx="41439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 idx="4"/>
          </p:nvPr>
        </p:nvSpPr>
        <p:spPr>
          <a:xfrm>
            <a:off x="601650" y="2249875"/>
            <a:ext cx="41439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 idx="5"/>
          </p:nvPr>
        </p:nvSpPr>
        <p:spPr>
          <a:xfrm>
            <a:off x="601650" y="2789775"/>
            <a:ext cx="41439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 idx="6"/>
          </p:nvPr>
        </p:nvSpPr>
        <p:spPr>
          <a:xfrm>
            <a:off x="601650" y="3206075"/>
            <a:ext cx="41439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7"/>
          </p:nvPr>
        </p:nvSpPr>
        <p:spPr>
          <a:xfrm>
            <a:off x="4769950" y="1112475"/>
            <a:ext cx="4143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None/>
              <a:defRPr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8"/>
          </p:nvPr>
        </p:nvSpPr>
        <p:spPr>
          <a:xfrm>
            <a:off x="5011600" y="1833575"/>
            <a:ext cx="41439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 idx="9"/>
          </p:nvPr>
        </p:nvSpPr>
        <p:spPr>
          <a:xfrm>
            <a:off x="5011600" y="2249875"/>
            <a:ext cx="41439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13"/>
          </p:nvPr>
        </p:nvSpPr>
        <p:spPr>
          <a:xfrm>
            <a:off x="5011600" y="2789775"/>
            <a:ext cx="41439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14"/>
          </p:nvPr>
        </p:nvSpPr>
        <p:spPr>
          <a:xfrm>
            <a:off x="5011600" y="3206075"/>
            <a:ext cx="41439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65" name="Google Shape;65;p6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6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69" name="Google Shape;69;p6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ED5BB3E3-FE67-4301-83BF-5C66466E7B91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2535600" y="535350"/>
            <a:ext cx="4072800" cy="407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 title="01"/>
          <p:cNvSpPr txBox="1">
            <a:spLocks noGrp="1"/>
          </p:cNvSpPr>
          <p:nvPr>
            <p:ph type="title"/>
          </p:nvPr>
        </p:nvSpPr>
        <p:spPr>
          <a:xfrm>
            <a:off x="107025" y="2492620"/>
            <a:ext cx="9246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4" name="Google Shape;74;p7" title="01"/>
          <p:cNvSpPr txBox="1">
            <a:spLocks noGrp="1"/>
          </p:cNvSpPr>
          <p:nvPr>
            <p:ph type="title" idx="2"/>
          </p:nvPr>
        </p:nvSpPr>
        <p:spPr>
          <a:xfrm>
            <a:off x="107025" y="1968000"/>
            <a:ext cx="9246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1397F"/>
              </a:buClr>
              <a:buSzPts val="2000"/>
              <a:buFont typeface="Lato"/>
              <a:buNone/>
              <a:defRPr sz="2000">
                <a:solidFill>
                  <a:srgbClr val="5139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5" name="Google Shape;75;p7" title="01"/>
          <p:cNvSpPr txBox="1">
            <a:spLocks noGrp="1"/>
          </p:cNvSpPr>
          <p:nvPr>
            <p:ph type="title" idx="3"/>
          </p:nvPr>
        </p:nvSpPr>
        <p:spPr>
          <a:xfrm>
            <a:off x="0" y="863325"/>
            <a:ext cx="92460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1397F"/>
              </a:buClr>
              <a:buSzPts val="4000"/>
              <a:buFont typeface="Lato"/>
              <a:buNone/>
              <a:defRPr sz="4000" b="1">
                <a:solidFill>
                  <a:srgbClr val="5139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e" userDrawn="1">
  <p:cSld name="CUSTOM_5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360000" y="369475"/>
            <a:ext cx="793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 dirty="0"/>
          </a:p>
        </p:txBody>
      </p:sp>
      <p:grpSp>
        <p:nvGrpSpPr>
          <p:cNvPr id="80" name="Google Shape;80;p8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81" name="Google Shape;81;p8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" name="Google Shape;83;p8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84;p8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85" name="Google Shape;85;p8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9A4566FA-5B5C-4D34-A253-ABCFBEAF8518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12F2791-6549-3B4C-9A31-AB0279DE4D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81946"/>
            <a:ext cx="7932837" cy="2353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+ photo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374225" y="2525025"/>
            <a:ext cx="19401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title" idx="2"/>
          </p:nvPr>
        </p:nvSpPr>
        <p:spPr>
          <a:xfrm>
            <a:off x="374225" y="20552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06725" y="757725"/>
            <a:ext cx="1405800" cy="1297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/>
          <p:nvPr/>
        </p:nvSpPr>
        <p:spPr>
          <a:xfrm>
            <a:off x="737426" y="868176"/>
            <a:ext cx="12024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4"/>
          </p:nvPr>
        </p:nvSpPr>
        <p:spPr>
          <a:xfrm>
            <a:off x="3601950" y="2525025"/>
            <a:ext cx="19401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5"/>
          </p:nvPr>
        </p:nvSpPr>
        <p:spPr>
          <a:xfrm>
            <a:off x="3601950" y="20552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9"/>
          <p:cNvSpPr/>
          <p:nvPr/>
        </p:nvSpPr>
        <p:spPr>
          <a:xfrm>
            <a:off x="3834450" y="757725"/>
            <a:ext cx="1405800" cy="1297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 txBox="1"/>
          <p:nvPr/>
        </p:nvSpPr>
        <p:spPr>
          <a:xfrm>
            <a:off x="3965151" y="868176"/>
            <a:ext cx="12024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 idx="6"/>
          </p:nvPr>
        </p:nvSpPr>
        <p:spPr>
          <a:xfrm>
            <a:off x="6829675" y="2479625"/>
            <a:ext cx="19401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 idx="7"/>
          </p:nvPr>
        </p:nvSpPr>
        <p:spPr>
          <a:xfrm>
            <a:off x="6829675" y="20098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9"/>
          <p:cNvSpPr/>
          <p:nvPr/>
        </p:nvSpPr>
        <p:spPr>
          <a:xfrm>
            <a:off x="7062175" y="712325"/>
            <a:ext cx="1405800" cy="1297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 txBox="1"/>
          <p:nvPr/>
        </p:nvSpPr>
        <p:spPr>
          <a:xfrm>
            <a:off x="7192876" y="822776"/>
            <a:ext cx="12024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grpSp>
        <p:nvGrpSpPr>
          <p:cNvPr id="102" name="Google Shape;102;p9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103" name="Google Shape;103;p9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" name="Google Shape;105;p9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9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07" name="Google Shape;107;p9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B3FF974B-B296-432C-8B3D-589CC111F580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+ photo">
  <p:cSld name="TITLE_AND_TWO_COLUMNS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680525" y="3013035"/>
            <a:ext cx="35286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title" idx="3"/>
          </p:nvPr>
        </p:nvSpPr>
        <p:spPr>
          <a:xfrm>
            <a:off x="680525" y="2543235"/>
            <a:ext cx="340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4" name="Google Shape;114;p10"/>
          <p:cNvSpPr/>
          <p:nvPr/>
        </p:nvSpPr>
        <p:spPr>
          <a:xfrm>
            <a:off x="1474700" y="726346"/>
            <a:ext cx="1870800" cy="172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 txBox="1"/>
          <p:nvPr/>
        </p:nvSpPr>
        <p:spPr>
          <a:xfrm>
            <a:off x="1648634" y="873332"/>
            <a:ext cx="1600200" cy="1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 idx="4"/>
          </p:nvPr>
        </p:nvSpPr>
        <p:spPr>
          <a:xfrm>
            <a:off x="4983475" y="3010100"/>
            <a:ext cx="35286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title" idx="5"/>
          </p:nvPr>
        </p:nvSpPr>
        <p:spPr>
          <a:xfrm>
            <a:off x="4983475" y="2540300"/>
            <a:ext cx="340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10"/>
          <p:cNvSpPr/>
          <p:nvPr/>
        </p:nvSpPr>
        <p:spPr>
          <a:xfrm>
            <a:off x="5777650" y="723411"/>
            <a:ext cx="1870800" cy="172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"/>
          <p:cNvSpPr txBox="1"/>
          <p:nvPr/>
        </p:nvSpPr>
        <p:spPr>
          <a:xfrm>
            <a:off x="5951584" y="870398"/>
            <a:ext cx="1600200" cy="1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grpSp>
        <p:nvGrpSpPr>
          <p:cNvPr id="120" name="Google Shape;120;p10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121" name="Google Shape;121;p10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10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10"/>
            <p:cNvSpPr txBox="1"/>
            <p:nvPr/>
          </p:nvSpPr>
          <p:spPr>
            <a:xfrm>
              <a:off x="3326800" y="4610536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 https://women4tt.blogspot.com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5" name="Google Shape;125;p10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225" y="4812498"/>
              <a:ext cx="959700" cy="147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32;p26">
            <a:extLst>
              <a:ext uri="{FF2B5EF4-FFF2-40B4-BE49-F238E27FC236}">
                <a16:creationId xmlns:a16="http://schemas.microsoft.com/office/drawing/2014/main" id="{9EFC1AB8-F956-452A-A3B3-646E1BA519C0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475" y="4707297"/>
            <a:ext cx="816275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2835">
          <p15:clr>
            <a:srgbClr val="FA7B17"/>
          </p15:clr>
        </p15:guide>
        <p15:guide id="3" pos="235">
          <p15:clr>
            <a:srgbClr val="FA7B17"/>
          </p15:clr>
        </p15:guide>
        <p15:guide id="4" orient="horz" pos="121">
          <p15:clr>
            <a:srgbClr val="FA7B17"/>
          </p15:clr>
        </p15:guide>
        <p15:guide id="5" orient="horz" pos="45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91328A-D637-2A48-A902-7EF721A3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5B80572-A182-D643-8BEE-8A226CE1B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3ADA2-82FB-FB41-8386-29CE3E66B6CC}" type="datetimeFigureOut">
              <a:rPr lang="es-ES" smtClean="0"/>
              <a:t>24/11/2020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AFCCCB-C566-8D4E-8C7B-FC21CD0B0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85378-55FF-E94F-80F4-CB988D0E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B2C7F-424F-4543-BD57-74B819AF5E3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E7B398-11B7-B145-A73A-439A61631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70" b="0" i="0" u="none" strike="noStrike" cap="none">
          <a:solidFill>
            <a:schemeClr val="accent1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28600" marR="0" lvl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b="0" i="0" u="none" strike="noStrike" cap="none" baseline="0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1pPr>
      <a:lvl2pPr marL="685800" marR="0" lvl="1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2pPr>
      <a:lvl3pPr marL="1143000" marR="0" lvl="2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10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3pPr>
      <a:lvl4pPr marL="1600200" marR="0" lvl="3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05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4pPr>
      <a:lvl5pPr marL="2057400" marR="0" lvl="4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90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5pPr>
      <a:lvl6pPr marL="285750" marR="0" lvl="5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/>
        </p:nvSpPr>
        <p:spPr>
          <a:xfrm>
            <a:off x="3886525" y="2151750"/>
            <a:ext cx="44442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dirty="0">
                <a:solidFill>
                  <a:srgbClr val="51397F"/>
                </a:solidFill>
                <a:latin typeface="Lato"/>
                <a:ea typeface="Lato"/>
                <a:cs typeface="Lato"/>
                <a:sym typeface="Lato"/>
              </a:rPr>
              <a:t>Anfitrionas: Hablemos de tecnología W4TT</a:t>
            </a:r>
            <a:endParaRPr sz="2500" b="1" dirty="0">
              <a:solidFill>
                <a:srgbClr val="5139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1" name="Google Shape;431;p26"/>
          <p:cNvCxnSpPr/>
          <p:nvPr/>
        </p:nvCxnSpPr>
        <p:spPr>
          <a:xfrm>
            <a:off x="3555600" y="1426800"/>
            <a:ext cx="0" cy="228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title" idx="4"/>
          </p:nvPr>
        </p:nvSpPr>
        <p:spPr>
          <a:xfrm>
            <a:off x="360001" y="985158"/>
            <a:ext cx="3522359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Herramienta de Microsoft web, para crear todo tipo de aplicaciones empresariales a medida. </a:t>
            </a:r>
            <a:br>
              <a:rPr lang="es-ES" dirty="0"/>
            </a:br>
            <a:endParaRPr dirty="0"/>
          </a:p>
        </p:txBody>
      </p:sp>
      <p:sp>
        <p:nvSpPr>
          <p:cNvPr id="467" name="Google Shape;467;p30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Power Apps</a:t>
            </a:r>
            <a:endParaRPr dirty="0"/>
          </a:p>
        </p:txBody>
      </p:sp>
      <p:sp>
        <p:nvSpPr>
          <p:cNvPr id="7" name="Google Shape;470;p30">
            <a:extLst>
              <a:ext uri="{FF2B5EF4-FFF2-40B4-BE49-F238E27FC236}">
                <a16:creationId xmlns:a16="http://schemas.microsoft.com/office/drawing/2014/main" id="{ED36FE30-D6EB-449B-9150-E461956BB7E3}"/>
              </a:ext>
            </a:extLst>
          </p:cNvPr>
          <p:cNvSpPr txBox="1">
            <a:spLocks/>
          </p:cNvSpPr>
          <p:nvPr/>
        </p:nvSpPr>
        <p:spPr>
          <a:xfrm>
            <a:off x="354561" y="1450884"/>
            <a:ext cx="3522359" cy="486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Pueden ser aplicaciones simples o tan complicadas como seamos capaces de hacer. 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F884B-A3F6-41BD-80EB-E1A22FF83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8" r="13523"/>
          <a:stretch/>
        </p:blipFill>
        <p:spPr>
          <a:xfrm>
            <a:off x="4910904" y="893100"/>
            <a:ext cx="3427401" cy="22741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3CF9C3-931E-452B-84F4-FDE1873C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50" y="2042812"/>
            <a:ext cx="4061729" cy="23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FD555CFD-BB48-4387-9DA4-D363E827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Power Apps	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916CDB7-9236-4468-BEFB-896F8A60E62C}"/>
              </a:ext>
            </a:extLst>
          </p:cNvPr>
          <p:cNvGrpSpPr/>
          <p:nvPr/>
        </p:nvGrpSpPr>
        <p:grpSpPr>
          <a:xfrm>
            <a:off x="1271196" y="3007748"/>
            <a:ext cx="1322127" cy="458500"/>
            <a:chOff x="3686327" y="260321"/>
            <a:chExt cx="1483885" cy="547435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91D8E404-6E6E-46B9-95A7-6EDDF5E89367}"/>
                </a:ext>
              </a:extLst>
            </p:cNvPr>
            <p:cNvSpPr/>
            <p:nvPr/>
          </p:nvSpPr>
          <p:spPr>
            <a:xfrm>
              <a:off x="3686327" y="260321"/>
              <a:ext cx="1483885" cy="54743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0992BD6-1042-435B-9AD8-D274CF23001A}"/>
                </a:ext>
              </a:extLst>
            </p:cNvPr>
            <p:cNvSpPr txBox="1"/>
            <p:nvPr/>
          </p:nvSpPr>
          <p:spPr>
            <a:xfrm>
              <a:off x="3686327" y="260321"/>
              <a:ext cx="1483885" cy="547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Portales</a:t>
              </a:r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9DD7694D-6D63-41C2-8B21-9A7FEF870011}"/>
              </a:ext>
            </a:extLst>
          </p:cNvPr>
          <p:cNvSpPr/>
          <p:nvPr/>
        </p:nvSpPr>
        <p:spPr>
          <a:xfrm>
            <a:off x="1064205" y="1473816"/>
            <a:ext cx="1736107" cy="1097934"/>
          </a:xfrm>
          <a:prstGeom prst="rect">
            <a:avLst/>
          </a:prstGeom>
          <a:blipFill>
            <a:blip r:embed="rId2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D7C4FCD-3D10-4551-84DA-BE2F7E25EBC0}"/>
              </a:ext>
            </a:extLst>
          </p:cNvPr>
          <p:cNvGrpSpPr/>
          <p:nvPr/>
        </p:nvGrpSpPr>
        <p:grpSpPr>
          <a:xfrm>
            <a:off x="192421" y="1037818"/>
            <a:ext cx="1483885" cy="562634"/>
            <a:chOff x="4707" y="260321"/>
            <a:chExt cx="1483885" cy="562634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378B250-B680-4331-970B-38A4D3CED91A}"/>
                </a:ext>
              </a:extLst>
            </p:cNvPr>
            <p:cNvSpPr/>
            <p:nvPr/>
          </p:nvSpPr>
          <p:spPr>
            <a:xfrm>
              <a:off x="4707" y="260321"/>
              <a:ext cx="1483885" cy="5324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0D50370-B2A4-4C35-9AAE-7FA2DCAD53DB}"/>
                </a:ext>
              </a:extLst>
            </p:cNvPr>
            <p:cNvSpPr txBox="1"/>
            <p:nvPr/>
          </p:nvSpPr>
          <p:spPr>
            <a:xfrm>
              <a:off x="4707" y="290484"/>
              <a:ext cx="1483885" cy="532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Aplicaciones</a:t>
              </a: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 de </a:t>
              </a: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Lienzo</a:t>
              </a:r>
              <a:endParaRPr lang="en-US" sz="1900" kern="1200" dirty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CB1330F-D191-43E7-B9DF-BD6C8404756B}"/>
              </a:ext>
            </a:extLst>
          </p:cNvPr>
          <p:cNvSpPr/>
          <p:nvPr/>
        </p:nvSpPr>
        <p:spPr>
          <a:xfrm>
            <a:off x="5678445" y="1400713"/>
            <a:ext cx="1892318" cy="900263"/>
          </a:xfrm>
          <a:prstGeom prst="rect">
            <a:avLst/>
          </a:prstGeom>
          <a:blipFill>
            <a:blip r:embed="rId3"/>
            <a:srcRect/>
            <a:stretch>
              <a:fillRect l="-22000" r="-2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DEEB1EE-62E3-414F-9649-6F3FEA193E67}"/>
              </a:ext>
            </a:extLst>
          </p:cNvPr>
          <p:cNvGrpSpPr/>
          <p:nvPr/>
        </p:nvGrpSpPr>
        <p:grpSpPr>
          <a:xfrm>
            <a:off x="4326600" y="908006"/>
            <a:ext cx="1483885" cy="778953"/>
            <a:chOff x="1845517" y="260321"/>
            <a:chExt cx="1483885" cy="647446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506078C-D2F9-414D-814E-61B6413CB75B}"/>
                </a:ext>
              </a:extLst>
            </p:cNvPr>
            <p:cNvSpPr/>
            <p:nvPr/>
          </p:nvSpPr>
          <p:spPr>
            <a:xfrm>
              <a:off x="1845517" y="260321"/>
              <a:ext cx="1483885" cy="64744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8BC67FB9-B19B-44B8-87D7-35E9982732D3}"/>
                </a:ext>
              </a:extLst>
            </p:cNvPr>
            <p:cNvSpPr txBox="1"/>
            <p:nvPr/>
          </p:nvSpPr>
          <p:spPr>
            <a:xfrm>
              <a:off x="1845517" y="260321"/>
              <a:ext cx="1483885" cy="64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Aplicaciones</a:t>
              </a: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basadas</a:t>
              </a: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en</a:t>
              </a: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modelos</a:t>
              </a:r>
              <a:endParaRPr lang="en-US" sz="1900" kern="1200" dirty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4A55C26-B56A-4E29-89A8-3063F9BBCAD8}"/>
              </a:ext>
            </a:extLst>
          </p:cNvPr>
          <p:cNvSpPr/>
          <p:nvPr/>
        </p:nvSpPr>
        <p:spPr>
          <a:xfrm>
            <a:off x="2389606" y="3273349"/>
            <a:ext cx="1750551" cy="10915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00" r="-2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77B621F9-6275-4452-BC37-199B619D54D4}"/>
              </a:ext>
            </a:extLst>
          </p:cNvPr>
          <p:cNvSpPr/>
          <p:nvPr/>
        </p:nvSpPr>
        <p:spPr>
          <a:xfrm>
            <a:off x="6064181" y="3466248"/>
            <a:ext cx="1287101" cy="705702"/>
          </a:xfrm>
          <a:prstGeom prst="rect">
            <a:avLst/>
          </a:prstGeom>
          <a:blipFill>
            <a:blip r:embed="rId5"/>
            <a:srcRect/>
            <a:stretch>
              <a:fillRect t="-21000" b="-2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852660C5-886D-42F4-B887-1C28773AE53B}"/>
              </a:ext>
            </a:extLst>
          </p:cNvPr>
          <p:cNvGrpSpPr/>
          <p:nvPr/>
        </p:nvGrpSpPr>
        <p:grpSpPr>
          <a:xfrm>
            <a:off x="4876592" y="3028655"/>
            <a:ext cx="1483885" cy="714105"/>
            <a:chOff x="5563309" y="260321"/>
            <a:chExt cx="1483885" cy="714105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80C2F155-F9CD-4BA4-A01E-53AF55316165}"/>
                </a:ext>
              </a:extLst>
            </p:cNvPr>
            <p:cNvSpPr/>
            <p:nvPr/>
          </p:nvSpPr>
          <p:spPr>
            <a:xfrm>
              <a:off x="5563309" y="260321"/>
              <a:ext cx="1483885" cy="71410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E28540C3-2170-41EE-A1EF-DE9F30086CE9}"/>
                </a:ext>
              </a:extLst>
            </p:cNvPr>
            <p:cNvSpPr txBox="1"/>
            <p:nvPr/>
          </p:nvSpPr>
          <p:spPr>
            <a:xfrm>
              <a:off x="5563309" y="260321"/>
              <a:ext cx="1483885" cy="7141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Common Data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577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8;p27">
            <a:extLst>
              <a:ext uri="{FF2B5EF4-FFF2-40B4-BE49-F238E27FC236}">
                <a16:creationId xmlns:a16="http://schemas.microsoft.com/office/drawing/2014/main" id="{2B424082-2929-404A-BD2A-0D2889F3E628}"/>
              </a:ext>
            </a:extLst>
          </p:cNvPr>
          <p:cNvSpPr txBox="1">
            <a:spLocks/>
          </p:cNvSpPr>
          <p:nvPr/>
        </p:nvSpPr>
        <p:spPr>
          <a:xfrm>
            <a:off x="262074" y="1077686"/>
            <a:ext cx="8770891" cy="3402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670" b="0" i="0" u="none" strike="noStrike" cap="none">
                <a:solidFill>
                  <a:schemeClr val="accent1"/>
                </a:solidFill>
                <a:latin typeface="Lato" panose="020F0502020204030203" pitchFamily="34" charset="77"/>
                <a:ea typeface="Lato" panose="020F0502020204030203" pitchFamily="34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sz="1100" dirty="0">
              <a:solidFill>
                <a:schemeClr val="tx1"/>
              </a:solidFill>
            </a:endParaRPr>
          </a:p>
        </p:txBody>
      </p:sp>
      <p:pic>
        <p:nvPicPr>
          <p:cNvPr id="10" name="Imagen 9" descr="Imagen que contiene tabla, diferente, reloj, computadora&#10;&#10;Descripción generada automáticamente">
            <a:extLst>
              <a:ext uri="{FF2B5EF4-FFF2-40B4-BE49-F238E27FC236}">
                <a16:creationId xmlns:a16="http://schemas.microsoft.com/office/drawing/2014/main" id="{9C236663-9214-4001-A1C5-37448EB5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9" y="577358"/>
            <a:ext cx="2265589" cy="5965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CEC807C-9877-44C6-8506-6C70969252CE}"/>
              </a:ext>
            </a:extLst>
          </p:cNvPr>
          <p:cNvSpPr/>
          <p:nvPr/>
        </p:nvSpPr>
        <p:spPr>
          <a:xfrm>
            <a:off x="3579435" y="1827066"/>
            <a:ext cx="1423481" cy="1278572"/>
          </a:xfrm>
          <a:prstGeom prst="rect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899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title" idx="4"/>
          </p:nvPr>
        </p:nvSpPr>
        <p:spPr>
          <a:xfrm>
            <a:off x="360001" y="985158"/>
            <a:ext cx="4061729" cy="805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Herramienta de Microsoft, le permite crear potentes </a:t>
            </a:r>
            <a:r>
              <a:rPr lang="es-ES" dirty="0" err="1"/>
              <a:t>bots</a:t>
            </a:r>
            <a:r>
              <a:rPr lang="es-ES" dirty="0"/>
              <a:t> de chat que pueden responder preguntas de sus clientes, otros empleados o visitantes de su sitio web o servicio. </a:t>
            </a:r>
            <a:br>
              <a:rPr lang="es-ES" dirty="0"/>
            </a:br>
            <a:endParaRPr dirty="0"/>
          </a:p>
        </p:txBody>
      </p:sp>
      <p:sp>
        <p:nvSpPr>
          <p:cNvPr id="467" name="Google Shape;467;p30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Power Virtual </a:t>
            </a:r>
            <a:r>
              <a:rPr lang="es-ES" dirty="0" err="1"/>
              <a:t>Agents</a:t>
            </a:r>
            <a:endParaRPr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9E3215D-6002-4975-9BC2-8E578A5A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5" y="2180492"/>
            <a:ext cx="3347925" cy="18646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52616D-5450-4EB3-B0EF-C19DE2C89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730" y="1228924"/>
            <a:ext cx="4572000" cy="156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8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FE6665-5B45-4F90-BD09-494087B3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869" y="1933877"/>
            <a:ext cx="1951263" cy="561129"/>
          </a:xfrm>
        </p:spPr>
        <p:txBody>
          <a:bodyPr/>
          <a:lstStyle/>
          <a:p>
            <a:r>
              <a:rPr lang="es-ES" dirty="0"/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240954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262075" y="738050"/>
            <a:ext cx="36984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Mayte López Moreno</a:t>
            </a:r>
            <a:endParaRPr dirty="0"/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 idx="2"/>
          </p:nvPr>
        </p:nvSpPr>
        <p:spPr>
          <a:xfrm>
            <a:off x="262075" y="1520849"/>
            <a:ext cx="3496378" cy="1121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Todo lo que necesitas saber para empezar con la Power Platform</a:t>
            </a:r>
            <a:endParaRPr dirty="0"/>
          </a:p>
        </p:txBody>
      </p:sp>
      <p:pic>
        <p:nvPicPr>
          <p:cNvPr id="2" name="Imagen 1" descr="Mujer sonriendo con pelo largo&#10;&#10;Descripción generada automáticamente">
            <a:extLst>
              <a:ext uri="{FF2B5EF4-FFF2-40B4-BE49-F238E27FC236}">
                <a16:creationId xmlns:a16="http://schemas.microsoft.com/office/drawing/2014/main" id="{F1B4602F-7F53-4536-9920-10A36350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827" y="533575"/>
            <a:ext cx="2812424" cy="37434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541D860-E550-48B7-BBC3-3D8ABC94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75" y="4243273"/>
            <a:ext cx="293080" cy="288640"/>
          </a:xfrm>
          <a:prstGeom prst="rect">
            <a:avLst/>
          </a:prstGeom>
        </p:spPr>
      </p:pic>
      <p:sp>
        <p:nvSpPr>
          <p:cNvPr id="7" name="Google Shape;438;p27">
            <a:extLst>
              <a:ext uri="{FF2B5EF4-FFF2-40B4-BE49-F238E27FC236}">
                <a16:creationId xmlns:a16="http://schemas.microsoft.com/office/drawing/2014/main" id="{B032A070-2584-43F6-AE7A-6CB3927788FD}"/>
              </a:ext>
            </a:extLst>
          </p:cNvPr>
          <p:cNvSpPr txBox="1">
            <a:spLocks/>
          </p:cNvSpPr>
          <p:nvPr/>
        </p:nvSpPr>
        <p:spPr>
          <a:xfrm>
            <a:off x="555155" y="4187421"/>
            <a:ext cx="1169142" cy="2506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b="0" i="0" dirty="0">
                <a:effectLst/>
                <a:latin typeface="-apple-system"/>
              </a:rPr>
              <a:t>maytelopezm</a:t>
            </a:r>
            <a:endParaRPr lang="es-E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FFD775-77F5-B141-B51F-8F69C547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D256270-6A55-3D42-9DE8-43A0C53BB9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1081946"/>
            <a:ext cx="3035980" cy="2353200"/>
          </a:xfrm>
        </p:spPr>
        <p:txBody>
          <a:bodyPr/>
          <a:lstStyle/>
          <a:p>
            <a:r>
              <a:rPr lang="es-ES" dirty="0"/>
              <a:t>Power Platform</a:t>
            </a:r>
          </a:p>
          <a:p>
            <a:r>
              <a:rPr lang="es-ES" dirty="0"/>
              <a:t>Microsoft Power BI</a:t>
            </a:r>
          </a:p>
          <a:p>
            <a:r>
              <a:rPr lang="es-ES" dirty="0"/>
              <a:t>Microsoft Power </a:t>
            </a:r>
            <a:r>
              <a:rPr lang="es-ES" dirty="0" err="1"/>
              <a:t>Automate</a:t>
            </a:r>
            <a:endParaRPr lang="es-ES" dirty="0"/>
          </a:p>
          <a:p>
            <a:r>
              <a:rPr lang="es-ES" dirty="0"/>
              <a:t>Microsoft Power Apps</a:t>
            </a:r>
          </a:p>
          <a:p>
            <a:r>
              <a:rPr lang="es-ES" dirty="0"/>
              <a:t>Microsoft Virtual </a:t>
            </a:r>
            <a:r>
              <a:rPr lang="es-ES" dirty="0" err="1"/>
              <a:t>Agents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0631231C-6789-4931-B044-CEDE51EB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99" y="916973"/>
            <a:ext cx="4450976" cy="2337213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2707ED6-56A5-47E5-98E1-2F4D8031060F}"/>
              </a:ext>
            </a:extLst>
          </p:cNvPr>
          <p:cNvGrpSpPr/>
          <p:nvPr/>
        </p:nvGrpSpPr>
        <p:grpSpPr>
          <a:xfrm>
            <a:off x="6310697" y="2747328"/>
            <a:ext cx="756309" cy="506858"/>
            <a:chOff x="106174" y="1891221"/>
            <a:chExt cx="1800000" cy="72000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59E0F98-27B3-49AE-A35A-F198678601F3}"/>
                </a:ext>
              </a:extLst>
            </p:cNvPr>
            <p:cNvSpPr/>
            <p:nvPr/>
          </p:nvSpPr>
          <p:spPr>
            <a:xfrm>
              <a:off x="106174" y="1891221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197A841-EECD-45F2-BD92-C79970CC4D5E}"/>
                </a:ext>
              </a:extLst>
            </p:cNvPr>
            <p:cNvSpPr txBox="1"/>
            <p:nvPr/>
          </p:nvSpPr>
          <p:spPr>
            <a:xfrm>
              <a:off x="106174" y="1891221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solidFill>
                    <a:schemeClr val="accent1"/>
                  </a:solidFill>
                </a:rPr>
                <a:t>Power BI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04CD9A3-5B25-4AA0-BAE2-C40E76015D47}"/>
              </a:ext>
            </a:extLst>
          </p:cNvPr>
          <p:cNvGrpSpPr/>
          <p:nvPr/>
        </p:nvGrpSpPr>
        <p:grpSpPr>
          <a:xfrm>
            <a:off x="6983435" y="2747328"/>
            <a:ext cx="1043691" cy="420416"/>
            <a:chOff x="2221174" y="1891221"/>
            <a:chExt cx="1800000" cy="72000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2C88313-951F-4C39-A151-5FD599126C77}"/>
                </a:ext>
              </a:extLst>
            </p:cNvPr>
            <p:cNvSpPr/>
            <p:nvPr/>
          </p:nvSpPr>
          <p:spPr>
            <a:xfrm>
              <a:off x="2221174" y="1891221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A78A136-B382-4C98-BA0E-9338C88D41E2}"/>
                </a:ext>
              </a:extLst>
            </p:cNvPr>
            <p:cNvSpPr txBox="1"/>
            <p:nvPr/>
          </p:nvSpPr>
          <p:spPr>
            <a:xfrm>
              <a:off x="2221174" y="1891221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solidFill>
                    <a:schemeClr val="accent1"/>
                  </a:solidFill>
                </a:rPr>
                <a:t>Power AUTOMATE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6DA0560-F030-4FC9-915C-E5F15FBB1CA0}"/>
              </a:ext>
            </a:extLst>
          </p:cNvPr>
          <p:cNvGrpSpPr/>
          <p:nvPr/>
        </p:nvGrpSpPr>
        <p:grpSpPr>
          <a:xfrm>
            <a:off x="4649507" y="2740796"/>
            <a:ext cx="756309" cy="433479"/>
            <a:chOff x="4601755" y="1891221"/>
            <a:chExt cx="1268838" cy="7200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FE10E5F-7653-4C98-BF69-6EEFA82C0421}"/>
                </a:ext>
              </a:extLst>
            </p:cNvPr>
            <p:cNvSpPr/>
            <p:nvPr/>
          </p:nvSpPr>
          <p:spPr>
            <a:xfrm>
              <a:off x="4601755" y="1891221"/>
              <a:ext cx="1268838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8CEF2C2-35FB-4307-BE54-9BF7C12115C1}"/>
                </a:ext>
              </a:extLst>
            </p:cNvPr>
            <p:cNvSpPr txBox="1"/>
            <p:nvPr/>
          </p:nvSpPr>
          <p:spPr>
            <a:xfrm>
              <a:off x="4601755" y="1891221"/>
              <a:ext cx="126883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solidFill>
                    <a:schemeClr val="accent1"/>
                  </a:solidFill>
                </a:rPr>
                <a:t>Power APPS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C4ADB65-CD4F-46AA-8893-FD4695129FE8}"/>
              </a:ext>
            </a:extLst>
          </p:cNvPr>
          <p:cNvGrpSpPr/>
          <p:nvPr/>
        </p:nvGrpSpPr>
        <p:grpSpPr>
          <a:xfrm>
            <a:off x="5467901" y="2740796"/>
            <a:ext cx="822494" cy="606300"/>
            <a:chOff x="6451174" y="1891221"/>
            <a:chExt cx="1800000" cy="720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331D11D-3059-4B79-B664-C5E37720C3CC}"/>
                </a:ext>
              </a:extLst>
            </p:cNvPr>
            <p:cNvSpPr/>
            <p:nvPr/>
          </p:nvSpPr>
          <p:spPr>
            <a:xfrm>
              <a:off x="6451174" y="1891221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318B8B1-EC76-447C-A4CC-D2A68C16D8F4}"/>
                </a:ext>
              </a:extLst>
            </p:cNvPr>
            <p:cNvSpPr txBox="1"/>
            <p:nvPr/>
          </p:nvSpPr>
          <p:spPr>
            <a:xfrm>
              <a:off x="6451174" y="1891221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solidFill>
                    <a:schemeClr val="accent1"/>
                  </a:solidFill>
                </a:rPr>
                <a:t>Power Virtual Agents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title" idx="4"/>
          </p:nvPr>
        </p:nvSpPr>
        <p:spPr>
          <a:xfrm>
            <a:off x="360001" y="985158"/>
            <a:ext cx="3522359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Herramienta de Microsoft, que convierte orígenes de datos sin relación entre sí, en información coherente y atractiva visualmente. </a:t>
            </a:r>
            <a:br>
              <a:rPr lang="es-ES" dirty="0"/>
            </a:br>
            <a:endParaRPr dirty="0"/>
          </a:p>
        </p:txBody>
      </p:sp>
      <p:sp>
        <p:nvSpPr>
          <p:cNvPr id="467" name="Google Shape;467;p30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Power BI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47A258-B123-4CA6-9FE3-6958ED5A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2279388"/>
            <a:ext cx="4101737" cy="21946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810087-A86B-4848-B2F6-F46E7C5F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6" y="2743016"/>
            <a:ext cx="3039184" cy="17310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91AD81-9CC1-49FE-9BAA-70ED77858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360" y="985157"/>
            <a:ext cx="1862458" cy="2058016"/>
          </a:xfrm>
          <a:prstGeom prst="rect">
            <a:avLst/>
          </a:prstGeom>
        </p:spPr>
      </p:pic>
      <p:sp>
        <p:nvSpPr>
          <p:cNvPr id="19" name="Google Shape;470;p30">
            <a:extLst>
              <a:ext uri="{FF2B5EF4-FFF2-40B4-BE49-F238E27FC236}">
                <a16:creationId xmlns:a16="http://schemas.microsoft.com/office/drawing/2014/main" id="{7B869802-73B8-4077-917B-B0AF495AFC77}"/>
              </a:ext>
            </a:extLst>
          </p:cNvPr>
          <p:cNvSpPr txBox="1">
            <a:spLocks/>
          </p:cNvSpPr>
          <p:nvPr/>
        </p:nvSpPr>
        <p:spPr>
          <a:xfrm>
            <a:off x="360000" y="1631688"/>
            <a:ext cx="3522359" cy="647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Así mismo, permite crear informes automáticos, que nos permite tener más tiempo para analiza los datos.</a:t>
            </a:r>
            <a:br>
              <a:rPr lang="es-ES" dirty="0"/>
            </a:b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FD555CFD-BB48-4387-9DA4-D363E827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Power BI	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7F7498B-0AE8-4CA5-BAFE-D1EFC30B7208}"/>
              </a:ext>
            </a:extLst>
          </p:cNvPr>
          <p:cNvSpPr/>
          <p:nvPr/>
        </p:nvSpPr>
        <p:spPr>
          <a:xfrm>
            <a:off x="3718895" y="1453576"/>
            <a:ext cx="1404794" cy="1201947"/>
          </a:xfrm>
          <a:prstGeom prst="rect">
            <a:avLst/>
          </a:prstGeom>
          <a:blipFill>
            <a:blip r:embed="rId2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21CCE5C-927E-49BB-AE30-BBC1E371D31A}"/>
              </a:ext>
            </a:extLst>
          </p:cNvPr>
          <p:cNvSpPr/>
          <p:nvPr/>
        </p:nvSpPr>
        <p:spPr>
          <a:xfrm>
            <a:off x="2974058" y="3133325"/>
            <a:ext cx="1404794" cy="1201947"/>
          </a:xfrm>
          <a:prstGeom prst="rect">
            <a:avLst/>
          </a:prstGeom>
          <a:blipFill>
            <a:blip r:embed="rId3"/>
            <a:srcRect/>
            <a:stretch>
              <a:fillRect t="-1000" b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26A486D-0D67-47DB-BCF9-6B2ABE53B6B2}"/>
              </a:ext>
            </a:extLst>
          </p:cNvPr>
          <p:cNvSpPr/>
          <p:nvPr/>
        </p:nvSpPr>
        <p:spPr>
          <a:xfrm>
            <a:off x="919035" y="1386730"/>
            <a:ext cx="1404794" cy="1201947"/>
          </a:xfrm>
          <a:prstGeom prst="rect">
            <a:avLst/>
          </a:prstGeom>
          <a:blipFill>
            <a:blip r:embed="rId4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DE6A171-2533-4866-952D-6BED9D5EFE71}"/>
              </a:ext>
            </a:extLst>
          </p:cNvPr>
          <p:cNvSpPr/>
          <p:nvPr/>
        </p:nvSpPr>
        <p:spPr>
          <a:xfrm>
            <a:off x="6888406" y="1386730"/>
            <a:ext cx="1404794" cy="1201947"/>
          </a:xfrm>
          <a:prstGeom prst="rect">
            <a:avLst/>
          </a:prstGeom>
          <a:blipFill>
            <a:blip r:embed="rId5"/>
            <a:srcRect/>
            <a:stretch>
              <a:fillRect t="-8000" b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346A904-27C8-4848-AA5D-5C072B07F565}"/>
              </a:ext>
            </a:extLst>
          </p:cNvPr>
          <p:cNvSpPr/>
          <p:nvPr/>
        </p:nvSpPr>
        <p:spPr>
          <a:xfrm>
            <a:off x="6253220" y="3133324"/>
            <a:ext cx="1404794" cy="1201947"/>
          </a:xfrm>
          <a:prstGeom prst="rect">
            <a:avLst/>
          </a:prstGeom>
          <a:blipFill>
            <a:blip r:embed="rId6"/>
            <a:srcRect/>
            <a:stretch>
              <a:fillRect l="-9000" r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D7C4FCD-3D10-4551-84DA-BE2F7E25EBC0}"/>
              </a:ext>
            </a:extLst>
          </p:cNvPr>
          <p:cNvGrpSpPr/>
          <p:nvPr/>
        </p:nvGrpSpPr>
        <p:grpSpPr>
          <a:xfrm>
            <a:off x="204060" y="972120"/>
            <a:ext cx="1483885" cy="532471"/>
            <a:chOff x="4707" y="260321"/>
            <a:chExt cx="1483885" cy="532471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378B250-B680-4331-970B-38A4D3CED91A}"/>
                </a:ext>
              </a:extLst>
            </p:cNvPr>
            <p:cNvSpPr/>
            <p:nvPr/>
          </p:nvSpPr>
          <p:spPr>
            <a:xfrm>
              <a:off x="4707" y="260321"/>
              <a:ext cx="1483885" cy="5324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0D50370-B2A4-4C35-9AAE-7FA2DCAD53DB}"/>
                </a:ext>
              </a:extLst>
            </p:cNvPr>
            <p:cNvSpPr txBox="1"/>
            <p:nvPr/>
          </p:nvSpPr>
          <p:spPr>
            <a:xfrm>
              <a:off x="4707" y="260321"/>
              <a:ext cx="1483885" cy="5324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Power BI Desktop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DEEB1EE-62E3-414F-9649-6F3FEA193E67}"/>
              </a:ext>
            </a:extLst>
          </p:cNvPr>
          <p:cNvGrpSpPr/>
          <p:nvPr/>
        </p:nvGrpSpPr>
        <p:grpSpPr>
          <a:xfrm>
            <a:off x="2828913" y="950711"/>
            <a:ext cx="1483885" cy="647446"/>
            <a:chOff x="1845517" y="260321"/>
            <a:chExt cx="1483885" cy="647446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506078C-D2F9-414D-814E-61B6413CB75B}"/>
                </a:ext>
              </a:extLst>
            </p:cNvPr>
            <p:cNvSpPr/>
            <p:nvPr/>
          </p:nvSpPr>
          <p:spPr>
            <a:xfrm>
              <a:off x="1845517" y="260321"/>
              <a:ext cx="1483885" cy="64744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8BC67FB9-B19B-44B8-87D7-35E9982732D3}"/>
                </a:ext>
              </a:extLst>
            </p:cNvPr>
            <p:cNvSpPr txBox="1"/>
            <p:nvPr/>
          </p:nvSpPr>
          <p:spPr>
            <a:xfrm>
              <a:off x="1845517" y="260321"/>
              <a:ext cx="1483885" cy="64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Servicio</a:t>
              </a: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 de Power BI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916CDB7-9236-4468-BEFB-896F8A60E62C}"/>
              </a:ext>
            </a:extLst>
          </p:cNvPr>
          <p:cNvGrpSpPr/>
          <p:nvPr/>
        </p:nvGrpSpPr>
        <p:grpSpPr>
          <a:xfrm>
            <a:off x="1919837" y="2725914"/>
            <a:ext cx="1483885" cy="547435"/>
            <a:chOff x="3686327" y="260321"/>
            <a:chExt cx="1483885" cy="547435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91D8E404-6E6E-46B9-95A7-6EDDF5E89367}"/>
                </a:ext>
              </a:extLst>
            </p:cNvPr>
            <p:cNvSpPr/>
            <p:nvPr/>
          </p:nvSpPr>
          <p:spPr>
            <a:xfrm>
              <a:off x="3686327" y="260321"/>
              <a:ext cx="1483885" cy="54743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0992BD6-1042-435B-9AD8-D274CF23001A}"/>
                </a:ext>
              </a:extLst>
            </p:cNvPr>
            <p:cNvSpPr txBox="1"/>
            <p:nvPr/>
          </p:nvSpPr>
          <p:spPr>
            <a:xfrm>
              <a:off x="3686327" y="260321"/>
              <a:ext cx="1483885" cy="547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Power BI Mobile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852660C5-886D-42F4-B887-1C28773AE53B}"/>
              </a:ext>
            </a:extLst>
          </p:cNvPr>
          <p:cNvGrpSpPr/>
          <p:nvPr/>
        </p:nvGrpSpPr>
        <p:grpSpPr>
          <a:xfrm>
            <a:off x="5707864" y="875549"/>
            <a:ext cx="1483885" cy="714105"/>
            <a:chOff x="5563309" y="260321"/>
            <a:chExt cx="1483885" cy="714105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80C2F155-F9CD-4BA4-A01E-53AF55316165}"/>
                </a:ext>
              </a:extLst>
            </p:cNvPr>
            <p:cNvSpPr/>
            <p:nvPr/>
          </p:nvSpPr>
          <p:spPr>
            <a:xfrm>
              <a:off x="5563309" y="260321"/>
              <a:ext cx="1483885" cy="71410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E28540C3-2170-41EE-A1EF-DE9F30086CE9}"/>
                </a:ext>
              </a:extLst>
            </p:cNvPr>
            <p:cNvSpPr txBox="1"/>
            <p:nvPr/>
          </p:nvSpPr>
          <p:spPr>
            <a:xfrm>
              <a:off x="5563309" y="260321"/>
              <a:ext cx="1483885" cy="7141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Power BI Report Builder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4230FC3-7CBB-47D1-AAED-A3AD8311663A}"/>
              </a:ext>
            </a:extLst>
          </p:cNvPr>
          <p:cNvGrpSpPr/>
          <p:nvPr/>
        </p:nvGrpSpPr>
        <p:grpSpPr>
          <a:xfrm>
            <a:off x="5123281" y="2725914"/>
            <a:ext cx="1483885" cy="486005"/>
            <a:chOff x="7404120" y="260321"/>
            <a:chExt cx="1483885" cy="48600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D4A2971C-DF14-4CE3-8D23-E4EA7E98014B}"/>
                </a:ext>
              </a:extLst>
            </p:cNvPr>
            <p:cNvSpPr/>
            <p:nvPr/>
          </p:nvSpPr>
          <p:spPr>
            <a:xfrm>
              <a:off x="7404120" y="260321"/>
              <a:ext cx="1483885" cy="48600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7D131EEA-CC4D-4A4A-9A2A-8DB5F6005589}"/>
                </a:ext>
              </a:extLst>
            </p:cNvPr>
            <p:cNvSpPr txBox="1"/>
            <p:nvPr/>
          </p:nvSpPr>
          <p:spPr>
            <a:xfrm>
              <a:off x="7404120" y="260321"/>
              <a:ext cx="1483885" cy="486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000000"/>
                  </a:solidFill>
                  <a:latin typeface="Calibri" panose="020F0502020204030204"/>
                  <a:ea typeface="+mn-ea"/>
                  <a:cs typeface="+mn-cs"/>
                </a:rPr>
                <a:t>Power BI Report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3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8;p27">
            <a:extLst>
              <a:ext uri="{FF2B5EF4-FFF2-40B4-BE49-F238E27FC236}">
                <a16:creationId xmlns:a16="http://schemas.microsoft.com/office/drawing/2014/main" id="{2B424082-2929-404A-BD2A-0D2889F3E628}"/>
              </a:ext>
            </a:extLst>
          </p:cNvPr>
          <p:cNvSpPr txBox="1">
            <a:spLocks/>
          </p:cNvSpPr>
          <p:nvPr/>
        </p:nvSpPr>
        <p:spPr>
          <a:xfrm>
            <a:off x="262074" y="1077686"/>
            <a:ext cx="8770891" cy="3402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670" b="0" i="0" u="none" strike="noStrike" cap="none">
                <a:solidFill>
                  <a:schemeClr val="accent1"/>
                </a:solidFill>
                <a:latin typeface="Lato" panose="020F0502020204030203" pitchFamily="34" charset="77"/>
                <a:ea typeface="Lato" panose="020F0502020204030203" pitchFamily="34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sz="1100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A93F22-537C-487A-96D4-725BE871C8D8}"/>
              </a:ext>
            </a:extLst>
          </p:cNvPr>
          <p:cNvSpPr/>
          <p:nvPr/>
        </p:nvSpPr>
        <p:spPr>
          <a:xfrm>
            <a:off x="3167742" y="1545722"/>
            <a:ext cx="1766028" cy="174361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Imagen 9" descr="Imagen que contiene tabla, diferente, reloj, computadora&#10;&#10;Descripción generada automáticamente">
            <a:extLst>
              <a:ext uri="{FF2B5EF4-FFF2-40B4-BE49-F238E27FC236}">
                <a16:creationId xmlns:a16="http://schemas.microsoft.com/office/drawing/2014/main" id="{9C236663-9214-4001-A1C5-37448EB5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9" y="577358"/>
            <a:ext cx="2265589" cy="5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2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title" idx="4"/>
          </p:nvPr>
        </p:nvSpPr>
        <p:spPr>
          <a:xfrm>
            <a:off x="360001" y="985158"/>
            <a:ext cx="3522359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Herramienta de Microsoft web, que permite crear flujos de trabajo conectando dos o más aplicaciones, mediante conectores prediseñados. </a:t>
            </a:r>
            <a:br>
              <a:rPr lang="es-ES" dirty="0"/>
            </a:br>
            <a:endParaRPr dirty="0"/>
          </a:p>
        </p:txBody>
      </p:sp>
      <p:sp>
        <p:nvSpPr>
          <p:cNvPr id="467" name="Google Shape;467;p30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Power </a:t>
            </a:r>
            <a:r>
              <a:rPr lang="es-ES" dirty="0" err="1"/>
              <a:t>Automate</a:t>
            </a:r>
            <a:r>
              <a:rPr lang="es-ES" dirty="0"/>
              <a:t> </a:t>
            </a:r>
            <a:r>
              <a:rPr lang="es-ES" sz="1200" dirty="0"/>
              <a:t>(Antes Microsoft Flow)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7A9362-E120-424E-A90C-9244ECF5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570" y="744348"/>
            <a:ext cx="2047970" cy="18543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A1D91A-B855-4227-8789-649AACC30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47" y="1835613"/>
            <a:ext cx="3631954" cy="194709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FCA9812-A1C0-4BA3-93B1-274B7811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878" y="2939915"/>
            <a:ext cx="1861272" cy="14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09996A75-CAB7-4009-9A79-FA118994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Flujos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5C8F1AC-2DE2-46FF-8058-31C1E0D2D428}"/>
              </a:ext>
            </a:extLst>
          </p:cNvPr>
          <p:cNvSpPr/>
          <p:nvPr/>
        </p:nvSpPr>
        <p:spPr>
          <a:xfrm>
            <a:off x="882428" y="1266092"/>
            <a:ext cx="1278881" cy="8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Flujos Automáticos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660B6EB-A941-4C10-8E46-637D328136DC}"/>
              </a:ext>
            </a:extLst>
          </p:cNvPr>
          <p:cNvSpPr/>
          <p:nvPr/>
        </p:nvSpPr>
        <p:spPr>
          <a:xfrm>
            <a:off x="2257225" y="2901994"/>
            <a:ext cx="1278881" cy="8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Flujos Instantáneos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5C2B07-819D-4B09-8B1D-F306ABEB289C}"/>
              </a:ext>
            </a:extLst>
          </p:cNvPr>
          <p:cNvSpPr/>
          <p:nvPr/>
        </p:nvSpPr>
        <p:spPr>
          <a:xfrm>
            <a:off x="3746056" y="1266092"/>
            <a:ext cx="1278881" cy="8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Flujos Programados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60FDD4-BB81-4CA4-A3EE-6D9DFB5A3591}"/>
              </a:ext>
            </a:extLst>
          </p:cNvPr>
          <p:cNvSpPr/>
          <p:nvPr/>
        </p:nvSpPr>
        <p:spPr>
          <a:xfrm>
            <a:off x="5306291" y="2901993"/>
            <a:ext cx="1278881" cy="8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Flujos Proceso de Negocio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5FF7FCE-ECB3-4291-84B7-E2D4736FF5DE}"/>
              </a:ext>
            </a:extLst>
          </p:cNvPr>
          <p:cNvSpPr/>
          <p:nvPr/>
        </p:nvSpPr>
        <p:spPr>
          <a:xfrm>
            <a:off x="6764216" y="1266092"/>
            <a:ext cx="1278881" cy="8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Flujos Interfaz Usuario</a:t>
            </a:r>
          </a:p>
        </p:txBody>
      </p:sp>
      <p:sp>
        <p:nvSpPr>
          <p:cNvPr id="38" name="Bocadillo: rectángulo con esquinas redondeadas 37">
            <a:extLst>
              <a:ext uri="{FF2B5EF4-FFF2-40B4-BE49-F238E27FC236}">
                <a16:creationId xmlns:a16="http://schemas.microsoft.com/office/drawing/2014/main" id="{6A046595-81E3-4048-87A9-77E67F512C84}"/>
              </a:ext>
            </a:extLst>
          </p:cNvPr>
          <p:cNvSpPr/>
          <p:nvPr/>
        </p:nvSpPr>
        <p:spPr>
          <a:xfrm>
            <a:off x="2161309" y="724480"/>
            <a:ext cx="1189359" cy="792907"/>
          </a:xfrm>
          <a:prstGeom prst="wedgeRoundRectCallout">
            <a:avLst>
              <a:gd name="adj1" fmla="val -76209"/>
              <a:gd name="adj2" fmla="val 6572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1"/>
                </a:solidFill>
              </a:rPr>
              <a:t>Se desencadena con un evento</a:t>
            </a:r>
          </a:p>
        </p:txBody>
      </p:sp>
      <p:sp>
        <p:nvSpPr>
          <p:cNvPr id="42" name="Bocadillo: rectángulo con esquinas redondeadas 41">
            <a:extLst>
              <a:ext uri="{FF2B5EF4-FFF2-40B4-BE49-F238E27FC236}">
                <a16:creationId xmlns:a16="http://schemas.microsoft.com/office/drawing/2014/main" id="{E29A1101-FD0D-43FA-92E3-904EBBD755C6}"/>
              </a:ext>
            </a:extLst>
          </p:cNvPr>
          <p:cNvSpPr/>
          <p:nvPr/>
        </p:nvSpPr>
        <p:spPr>
          <a:xfrm>
            <a:off x="777453" y="2624104"/>
            <a:ext cx="1189359" cy="792907"/>
          </a:xfrm>
          <a:prstGeom prst="wedgeRoundRectCallout">
            <a:avLst>
              <a:gd name="adj1" fmla="val 102286"/>
              <a:gd name="adj2" fmla="val 2863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1"/>
                </a:solidFill>
              </a:rPr>
              <a:t>Dando Click en un botón</a:t>
            </a:r>
          </a:p>
        </p:txBody>
      </p:sp>
      <p:sp>
        <p:nvSpPr>
          <p:cNvPr id="44" name="Bocadillo: rectángulo con esquinas redondeadas 43">
            <a:extLst>
              <a:ext uri="{FF2B5EF4-FFF2-40B4-BE49-F238E27FC236}">
                <a16:creationId xmlns:a16="http://schemas.microsoft.com/office/drawing/2014/main" id="{B38BAD49-25E9-4DC7-A85F-01B0F93F5FDE}"/>
              </a:ext>
            </a:extLst>
          </p:cNvPr>
          <p:cNvSpPr/>
          <p:nvPr/>
        </p:nvSpPr>
        <p:spPr>
          <a:xfrm>
            <a:off x="5220859" y="659508"/>
            <a:ext cx="1189359" cy="944781"/>
          </a:xfrm>
          <a:prstGeom prst="wedgeRoundRectCallout">
            <a:avLst>
              <a:gd name="adj1" fmla="val -88575"/>
              <a:gd name="adj2" fmla="val 5541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1"/>
                </a:solidFill>
              </a:rPr>
              <a:t>Como carga diaria de un SharePoint o una base de datos</a:t>
            </a:r>
          </a:p>
        </p:txBody>
      </p:sp>
      <p:sp>
        <p:nvSpPr>
          <p:cNvPr id="46" name="Bocadillo: rectángulo con esquinas redondeadas 45">
            <a:extLst>
              <a:ext uri="{FF2B5EF4-FFF2-40B4-BE49-F238E27FC236}">
                <a16:creationId xmlns:a16="http://schemas.microsoft.com/office/drawing/2014/main" id="{CAE3B1BA-3C3D-4C86-BDCF-90F3C03F674B}"/>
              </a:ext>
            </a:extLst>
          </p:cNvPr>
          <p:cNvSpPr/>
          <p:nvPr/>
        </p:nvSpPr>
        <p:spPr>
          <a:xfrm>
            <a:off x="7802415" y="2016806"/>
            <a:ext cx="1189359" cy="792907"/>
          </a:xfrm>
          <a:prstGeom prst="wedgeRoundRectCallout">
            <a:avLst>
              <a:gd name="adj1" fmla="val -51478"/>
              <a:gd name="adj2" fmla="val -850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1"/>
                </a:solidFill>
              </a:rPr>
              <a:t>Grabación de </a:t>
            </a:r>
            <a:r>
              <a:rPr lang="es-ES" sz="1100" dirty="0" err="1">
                <a:solidFill>
                  <a:schemeClr val="accent1"/>
                </a:solidFill>
              </a:rPr>
              <a:t>clicks</a:t>
            </a:r>
            <a:r>
              <a:rPr lang="es-ES" sz="1100" dirty="0">
                <a:solidFill>
                  <a:schemeClr val="accent1"/>
                </a:solidFill>
              </a:rPr>
              <a:t> o pulsaciones de teclado</a:t>
            </a:r>
          </a:p>
        </p:txBody>
      </p:sp>
      <p:sp>
        <p:nvSpPr>
          <p:cNvPr id="48" name="Bocadillo: rectángulo con esquinas redondeadas 47">
            <a:extLst>
              <a:ext uri="{FF2B5EF4-FFF2-40B4-BE49-F238E27FC236}">
                <a16:creationId xmlns:a16="http://schemas.microsoft.com/office/drawing/2014/main" id="{FBC577B9-82C6-44CE-B3B3-CF93AE73E46B}"/>
              </a:ext>
            </a:extLst>
          </p:cNvPr>
          <p:cNvSpPr/>
          <p:nvPr/>
        </p:nvSpPr>
        <p:spPr>
          <a:xfrm>
            <a:off x="4267379" y="2273479"/>
            <a:ext cx="1189359" cy="792907"/>
          </a:xfrm>
          <a:prstGeom prst="wedgeRoundRectCallout">
            <a:avLst>
              <a:gd name="adj1" fmla="val 66802"/>
              <a:gd name="adj2" fmla="val 673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accent1"/>
                </a:solidFill>
              </a:rPr>
              <a:t>Automatiza procesos de negocio</a:t>
            </a:r>
          </a:p>
        </p:txBody>
      </p:sp>
    </p:spTree>
    <p:extLst>
      <p:ext uri="{BB962C8B-B14F-4D97-AF65-F5344CB8AC3E}">
        <p14:creationId xmlns:p14="http://schemas.microsoft.com/office/powerpoint/2010/main" val="408923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8;p27">
            <a:extLst>
              <a:ext uri="{FF2B5EF4-FFF2-40B4-BE49-F238E27FC236}">
                <a16:creationId xmlns:a16="http://schemas.microsoft.com/office/drawing/2014/main" id="{2B424082-2929-404A-BD2A-0D2889F3E628}"/>
              </a:ext>
            </a:extLst>
          </p:cNvPr>
          <p:cNvSpPr txBox="1">
            <a:spLocks/>
          </p:cNvSpPr>
          <p:nvPr/>
        </p:nvSpPr>
        <p:spPr>
          <a:xfrm>
            <a:off x="262074" y="1077686"/>
            <a:ext cx="8770891" cy="3402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670" b="0" i="0" u="none" strike="noStrike" cap="none">
                <a:solidFill>
                  <a:schemeClr val="accent1"/>
                </a:solidFill>
                <a:latin typeface="Lato" panose="020F0502020204030203" pitchFamily="34" charset="77"/>
                <a:ea typeface="Lato" panose="020F0502020204030203" pitchFamily="34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sz="1100" dirty="0">
              <a:solidFill>
                <a:schemeClr val="tx1"/>
              </a:solidFill>
            </a:endParaRPr>
          </a:p>
        </p:txBody>
      </p:sp>
      <p:pic>
        <p:nvPicPr>
          <p:cNvPr id="10" name="Imagen 9" descr="Imagen que contiene tabla, diferente, reloj, computadora&#10;&#10;Descripción generada automáticamente">
            <a:extLst>
              <a:ext uri="{FF2B5EF4-FFF2-40B4-BE49-F238E27FC236}">
                <a16:creationId xmlns:a16="http://schemas.microsoft.com/office/drawing/2014/main" id="{9C236663-9214-4001-A1C5-37448EB5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9" y="577358"/>
            <a:ext cx="2265589" cy="59659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DBAB289-1BE2-41B4-805F-AA1F21970484}"/>
              </a:ext>
            </a:extLst>
          </p:cNvPr>
          <p:cNvSpPr/>
          <p:nvPr/>
        </p:nvSpPr>
        <p:spPr>
          <a:xfrm>
            <a:off x="3473976" y="1532737"/>
            <a:ext cx="1798494" cy="1763767"/>
          </a:xfrm>
          <a:prstGeom prst="rect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083346"/>
      </p:ext>
    </p:extLst>
  </p:cSld>
  <p:clrMapOvr>
    <a:masterClrMapping/>
  </p:clrMapOvr>
</p:sld>
</file>

<file path=ppt/theme/theme1.xml><?xml version="1.0" encoding="utf-8"?>
<a:theme xmlns:a="http://schemas.openxmlformats.org/drawingml/2006/main" name="W4TT">
  <a:themeElements>
    <a:clrScheme name="Simple Light">
      <a:dk1>
        <a:srgbClr val="121212"/>
      </a:dk1>
      <a:lt1>
        <a:srgbClr val="FFFFFF"/>
      </a:lt1>
      <a:dk2>
        <a:srgbClr val="FFFFFF"/>
      </a:dk2>
      <a:lt2>
        <a:srgbClr val="FFFFFF"/>
      </a:lt2>
      <a:accent1>
        <a:srgbClr val="51397F"/>
      </a:accent1>
      <a:accent2>
        <a:srgbClr val="548C9B"/>
      </a:accent2>
      <a:accent3>
        <a:srgbClr val="A0C1B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273</Words>
  <Application>Microsoft Office PowerPoint</Application>
  <PresentationFormat>Presentación en pantalla (16:9)</PresentationFormat>
  <Paragraphs>47</Paragraphs>
  <Slides>14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Lato</vt:lpstr>
      <vt:lpstr>Lato Hairline</vt:lpstr>
      <vt:lpstr>-apple-system</vt:lpstr>
      <vt:lpstr>Arial</vt:lpstr>
      <vt:lpstr>Lato Light</vt:lpstr>
      <vt:lpstr>Calibri</vt:lpstr>
      <vt:lpstr>W4TT</vt:lpstr>
      <vt:lpstr>Presentación de PowerPoint</vt:lpstr>
      <vt:lpstr>Mayte López Moreno</vt:lpstr>
      <vt:lpstr>Índice</vt:lpstr>
      <vt:lpstr>Herramienta de Microsoft, que convierte orígenes de datos sin relación entre sí, en información coherente y atractiva visualmente.  </vt:lpstr>
      <vt:lpstr>Elementos de Power BI </vt:lpstr>
      <vt:lpstr>Presentación de PowerPoint</vt:lpstr>
      <vt:lpstr>Herramienta de Microsoft web, que permite crear flujos de trabajo conectando dos o más aplicaciones, mediante conectores prediseñados.  </vt:lpstr>
      <vt:lpstr>Tipos de Flujos</vt:lpstr>
      <vt:lpstr>Presentación de PowerPoint</vt:lpstr>
      <vt:lpstr>Herramienta de Microsoft web, para crear todo tipo de aplicaciones empresariales a medida.  </vt:lpstr>
      <vt:lpstr>Componentes de Power Apps </vt:lpstr>
      <vt:lpstr>Presentación de PowerPoint</vt:lpstr>
      <vt:lpstr>Herramienta de Microsoft, le permite crear potentes bots de chat que pueden responder preguntas de sus clientes, otros empleados o visitantes de su sitio web o servicio.  </vt:lpstr>
      <vt:lpstr>Gracias!!!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María</dc:creator>
  <cp:lastModifiedBy>Mayte López Moreno</cp:lastModifiedBy>
  <cp:revision>33</cp:revision>
  <dcterms:modified xsi:type="dcterms:W3CDTF">2020-11-24T12:48:16Z</dcterms:modified>
</cp:coreProperties>
</file>